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7"/>
  </p:notesMasterIdLst>
  <p:sldIdLst>
    <p:sldId id="256" r:id="rId2"/>
    <p:sldId id="269" r:id="rId3"/>
    <p:sldId id="281" r:id="rId4"/>
    <p:sldId id="257" r:id="rId5"/>
    <p:sldId id="258" r:id="rId6"/>
    <p:sldId id="267" r:id="rId7"/>
    <p:sldId id="268" r:id="rId8"/>
    <p:sldId id="259" r:id="rId9"/>
    <p:sldId id="260" r:id="rId10"/>
    <p:sldId id="261" r:id="rId11"/>
    <p:sldId id="279" r:id="rId12"/>
    <p:sldId id="280" r:id="rId13"/>
    <p:sldId id="262" r:id="rId14"/>
    <p:sldId id="263" r:id="rId15"/>
    <p:sldId id="275" r:id="rId16"/>
    <p:sldId id="273" r:id="rId17"/>
    <p:sldId id="274" r:id="rId18"/>
    <p:sldId id="264" r:id="rId19"/>
    <p:sldId id="266" r:id="rId20"/>
    <p:sldId id="271" r:id="rId21"/>
    <p:sldId id="272" r:id="rId22"/>
    <p:sldId id="270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2" autoAdjust="0"/>
    <p:restoredTop sz="94660"/>
  </p:normalViewPr>
  <p:slideViewPr>
    <p:cSldViewPr>
      <p:cViewPr varScale="1">
        <p:scale>
          <a:sx n="93" d="100"/>
          <a:sy n="93" d="100"/>
        </p:scale>
        <p:origin x="13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85E93-52CB-4904-B871-22A84C1AE7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569F8B0-8770-4E71-9909-C319C45CA6C1}">
      <dgm:prSet phldrT="[文字]" custT="1"/>
      <dgm:spPr>
        <a:xfrm>
          <a:off x="186335" y="946423"/>
          <a:ext cx="842364" cy="558527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6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互動平衡訓練系統</a:t>
          </a:r>
          <a:endParaRPr lang="zh-TW" altLang="en-US" sz="16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90750F37-FACE-4D7C-922B-7C1955B79DCB}" type="parTrans" cxnId="{8B1C3BD8-E655-4567-A3FF-AFB6663F8BA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A076B7-D734-44B8-A2CB-2E38ADFF6EF7}" type="sibTrans" cxnId="{8B1C3BD8-E655-4567-A3FF-AFB6663F8BA1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B53950-6720-459E-AE3C-4F1A8A979629}">
      <dgm:prSet phldrT="[文字]" custT="1"/>
      <dgm:spPr>
        <a:xfrm>
          <a:off x="1318648" y="1044469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註冊</a:t>
          </a:r>
          <a:endParaRPr lang="zh-TW" altLang="en-US" sz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80C2FD7B-AEA1-4C23-ADFA-57E636FC43AB}" type="parTrans" cxnId="{CAB1654E-10EA-4AE4-898D-CD6122E59017}">
      <dgm:prSet custT="1"/>
      <dgm:spPr>
        <a:xfrm>
          <a:off x="1028700" y="1215084"/>
          <a:ext cx="289948" cy="21204"/>
        </a:xfr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 sz="5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4292FDB-5C70-41E9-BB2C-C80CA66E7274}" type="sibTrans" cxnId="{CAB1654E-10EA-4AE4-898D-CD6122E59017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0C69DA-3DFE-4717-9A07-952E5D29A40A}">
      <dgm:prSet phldrT="[文字]" custT="1"/>
      <dgm:spPr>
        <a:xfrm>
          <a:off x="2333466" y="1044469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主選單</a:t>
          </a:r>
        </a:p>
      </dgm:t>
    </dgm:pt>
    <dgm:pt modelId="{FBECD35A-9111-42DB-B8AA-29D47C5EDAB7}" type="parTrans" cxnId="{2EA925A4-8B16-4092-98E8-C44471B23276}">
      <dgm:prSet custT="1"/>
      <dgm:spPr>
        <a:xfrm>
          <a:off x="2043518" y="1215084"/>
          <a:ext cx="289948" cy="21204"/>
        </a:xfr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TW" altLang="en-US" sz="5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DBF2F68-8D08-4C30-888E-EE4F4FBF21F6}" type="sibTrans" cxnId="{2EA925A4-8B16-4092-98E8-C44471B23276}">
      <dgm:prSet/>
      <dgm:spPr/>
      <dgm:t>
        <a:bodyPr/>
        <a:lstStyle/>
        <a:p>
          <a:endParaRPr lang="zh-TW" altLang="en-US" sz="18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74B38D-D489-4893-A77A-8C0C6DEB8010}">
      <dgm:prSet phldrT="[文字]" custT="1"/>
      <dgm:spPr>
        <a:xfrm>
          <a:off x="1318648" y="1044469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登入</a:t>
          </a:r>
          <a:endParaRPr lang="zh-TW" altLang="en-US" sz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C526014-145C-43A1-83A8-7054BCEC742B}" type="parTrans" cxnId="{A109762E-67CC-4F3C-BDF5-25315FDD4008}">
      <dgm:prSet/>
      <dgm:spPr/>
      <dgm:t>
        <a:bodyPr/>
        <a:lstStyle/>
        <a:p>
          <a:endParaRPr lang="zh-TW" altLang="en-US"/>
        </a:p>
      </dgm:t>
    </dgm:pt>
    <dgm:pt modelId="{831F342A-D1F2-4049-BA87-DF6563ED1126}" type="sibTrans" cxnId="{A109762E-67CC-4F3C-BDF5-25315FDD4008}">
      <dgm:prSet/>
      <dgm:spPr/>
      <dgm:t>
        <a:bodyPr/>
        <a:lstStyle/>
        <a:p>
          <a:endParaRPr lang="zh-TW" altLang="en-US"/>
        </a:p>
      </dgm:t>
    </dgm:pt>
    <dgm:pt modelId="{FA746FB7-E47A-412C-90A6-299E82BA4657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活動範圍評估</a:t>
          </a:r>
          <a:endParaRPr lang="zh-TW" altLang="en-US" sz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A2553A30-DF84-4393-8813-1F1E43679210}" type="parTrans" cxnId="{305DB58D-47E6-4228-BD27-562C442D3E00}">
      <dgm:prSet/>
      <dgm:spPr/>
      <dgm:t>
        <a:bodyPr/>
        <a:lstStyle/>
        <a:p>
          <a:endParaRPr lang="zh-TW" altLang="en-US"/>
        </a:p>
      </dgm:t>
    </dgm:pt>
    <dgm:pt modelId="{C4525B4B-D7F9-45E5-AF60-14E4A9D852FB}" type="sibTrans" cxnId="{305DB58D-47E6-4228-BD27-562C442D3E00}">
      <dgm:prSet/>
      <dgm:spPr/>
      <dgm:t>
        <a:bodyPr/>
        <a:lstStyle/>
        <a:p>
          <a:endParaRPr lang="zh-TW" altLang="en-US"/>
        </a:p>
      </dgm:t>
    </dgm:pt>
    <dgm:pt modelId="{ADF6CE9B-3206-4C64-AC14-250CD1D86F19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zh-TW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平衡能力與穩定度</a:t>
          </a:r>
          <a:endParaRPr lang="zh-TW" altLang="en-US" sz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2975993-086F-46AF-B288-FB57A4EA7A80}" type="parTrans" cxnId="{D09E09DB-83FE-4D8F-85F4-540B66B0C913}">
      <dgm:prSet/>
      <dgm:spPr/>
      <dgm:t>
        <a:bodyPr/>
        <a:lstStyle/>
        <a:p>
          <a:endParaRPr lang="zh-TW" altLang="en-US"/>
        </a:p>
      </dgm:t>
    </dgm:pt>
    <dgm:pt modelId="{84763047-A72E-45FE-9877-D75162FD3B17}" type="sibTrans" cxnId="{D09E09DB-83FE-4D8F-85F4-540B66B0C913}">
      <dgm:prSet/>
      <dgm:spPr/>
      <dgm:t>
        <a:bodyPr/>
        <a:lstStyle/>
        <a:p>
          <a:endParaRPr lang="zh-TW" altLang="en-US"/>
        </a:p>
      </dgm:t>
    </dgm:pt>
    <dgm:pt modelId="{C555409D-274F-4224-B634-74B916AA329D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zh-TW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重心控制與穩定</a:t>
          </a:r>
          <a:r>
            <a:rPr lang="zh-TW" altLang="en-US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度</a:t>
          </a:r>
          <a:endParaRPr lang="zh-TW" altLang="en-US" sz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D31808B-46B0-47C1-826E-64AF8450E11A}" type="parTrans" cxnId="{D1E5293D-87F7-45AD-AC06-16B7040608C7}">
      <dgm:prSet/>
      <dgm:spPr/>
      <dgm:t>
        <a:bodyPr/>
        <a:lstStyle/>
        <a:p>
          <a:endParaRPr lang="zh-TW" altLang="en-US"/>
        </a:p>
      </dgm:t>
    </dgm:pt>
    <dgm:pt modelId="{3A199449-79CD-487A-BA1F-408C6037B7B4}" type="sibTrans" cxnId="{D1E5293D-87F7-45AD-AC06-16B7040608C7}">
      <dgm:prSet/>
      <dgm:spPr/>
      <dgm:t>
        <a:bodyPr/>
        <a:lstStyle/>
        <a:p>
          <a:endParaRPr lang="zh-TW" altLang="en-US"/>
        </a:p>
      </dgm:t>
    </dgm:pt>
    <dgm:pt modelId="{3556F6B4-D4DC-4DD5-8303-C5607DEB3F4E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直線訓練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7F5A91F7-A6FD-4717-9537-F9DB99C686B9}" type="parTrans" cxnId="{02E40256-8452-4C09-BE38-A528AF0E3FED}">
      <dgm:prSet/>
      <dgm:spPr/>
      <dgm:t>
        <a:bodyPr/>
        <a:lstStyle/>
        <a:p>
          <a:endParaRPr lang="zh-TW" altLang="en-US"/>
        </a:p>
      </dgm:t>
    </dgm:pt>
    <dgm:pt modelId="{8BE96F8B-27E3-4DDD-8F91-71E58927E531}" type="sibTrans" cxnId="{02E40256-8452-4C09-BE38-A528AF0E3FED}">
      <dgm:prSet/>
      <dgm:spPr/>
      <dgm:t>
        <a:bodyPr/>
        <a:lstStyle/>
        <a:p>
          <a:endParaRPr lang="zh-TW" altLang="en-US"/>
        </a:p>
      </dgm:t>
    </dgm:pt>
    <dgm:pt modelId="{DB5CDA5C-5525-4B1A-A96D-A92C19FD3BF9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最大距離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C9EE7FEC-84B9-4319-ABFF-EBBB69205657}" type="parTrans" cxnId="{0CE9B7F3-EA7F-4814-B597-23D174BB1E3C}">
      <dgm:prSet/>
      <dgm:spPr/>
      <dgm:t>
        <a:bodyPr/>
        <a:lstStyle/>
        <a:p>
          <a:endParaRPr lang="zh-TW" altLang="en-US"/>
        </a:p>
      </dgm:t>
    </dgm:pt>
    <dgm:pt modelId="{194FC237-9CF2-4F89-97DE-B3D8A3D91464}" type="sibTrans" cxnId="{0CE9B7F3-EA7F-4814-B597-23D174BB1E3C}">
      <dgm:prSet/>
      <dgm:spPr/>
      <dgm:t>
        <a:bodyPr/>
        <a:lstStyle/>
        <a:p>
          <a:endParaRPr lang="zh-TW" altLang="en-US"/>
        </a:p>
      </dgm:t>
    </dgm:pt>
    <dgm:pt modelId="{E44C66F5-182D-4101-964F-D8FC28664649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平均時間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E34C0B88-0D14-433C-8F15-895C682FC814}" type="parTrans" cxnId="{0F0C6267-142B-429E-950F-4F7A3C0E6988}">
      <dgm:prSet/>
      <dgm:spPr/>
      <dgm:t>
        <a:bodyPr/>
        <a:lstStyle/>
        <a:p>
          <a:endParaRPr lang="zh-TW" altLang="en-US"/>
        </a:p>
      </dgm:t>
    </dgm:pt>
    <dgm:pt modelId="{ACD7A132-9740-4934-A287-8EF25462619B}" type="sibTrans" cxnId="{0F0C6267-142B-429E-950F-4F7A3C0E6988}">
      <dgm:prSet/>
      <dgm:spPr/>
      <dgm:t>
        <a:bodyPr/>
        <a:lstStyle/>
        <a:p>
          <a:endParaRPr lang="zh-TW" altLang="en-US"/>
        </a:p>
      </dgm:t>
    </dgm:pt>
    <dgm:pt modelId="{2D4B5CEF-5868-4160-82EB-95F69D505DA6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平均次數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21EE202A-7B48-463C-B376-C2100B5F3BC5}" type="parTrans" cxnId="{67025030-3BD9-40BA-8A0D-4400AE07EF01}">
      <dgm:prSet/>
      <dgm:spPr/>
      <dgm:t>
        <a:bodyPr/>
        <a:lstStyle/>
        <a:p>
          <a:endParaRPr lang="zh-TW" altLang="en-US"/>
        </a:p>
      </dgm:t>
    </dgm:pt>
    <dgm:pt modelId="{0F188A59-1922-480E-8C67-9D09ADA4D2DB}" type="sibTrans" cxnId="{67025030-3BD9-40BA-8A0D-4400AE07EF01}">
      <dgm:prSet/>
      <dgm:spPr/>
      <dgm:t>
        <a:bodyPr/>
        <a:lstStyle/>
        <a:p>
          <a:endParaRPr lang="zh-TW" altLang="en-US"/>
        </a:p>
      </dgm:t>
    </dgm:pt>
    <dgm:pt modelId="{8E6750B1-CEA0-490C-B114-FDAA77B5AB0B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zh-TW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上下左右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96F00522-01C5-4A2C-B08E-D9C971B7FCF6}" type="parTrans" cxnId="{8035B643-D101-4426-8E4E-3032B9850770}">
      <dgm:prSet/>
      <dgm:spPr/>
      <dgm:t>
        <a:bodyPr/>
        <a:lstStyle/>
        <a:p>
          <a:endParaRPr lang="zh-TW" altLang="en-US"/>
        </a:p>
      </dgm:t>
    </dgm:pt>
    <dgm:pt modelId="{59C1D4DD-23C1-49CA-888A-8BED4459F9E9}" type="sibTrans" cxnId="{8035B643-D101-4426-8E4E-3032B9850770}">
      <dgm:prSet/>
      <dgm:spPr/>
      <dgm:t>
        <a:bodyPr/>
        <a:lstStyle/>
        <a:p>
          <a:endParaRPr lang="zh-TW" altLang="en-US"/>
        </a:p>
      </dgm:t>
    </dgm:pt>
    <dgm:pt modelId="{98EAE5C8-D577-4B8E-8824-6FF5C064E60B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環狀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0DE3870-C11A-4216-8595-4A5E99FB4210}" type="parTrans" cxnId="{87FAA1EE-7FED-4A7E-BCED-03065B07DF81}">
      <dgm:prSet/>
      <dgm:spPr/>
      <dgm:t>
        <a:bodyPr/>
        <a:lstStyle/>
        <a:p>
          <a:endParaRPr lang="zh-TW" altLang="en-US"/>
        </a:p>
      </dgm:t>
    </dgm:pt>
    <dgm:pt modelId="{6D01A7A2-4D1E-41AD-BC6C-ABEEDB8175F3}" type="sibTrans" cxnId="{87FAA1EE-7FED-4A7E-BCED-03065B07DF81}">
      <dgm:prSet/>
      <dgm:spPr/>
      <dgm:t>
        <a:bodyPr/>
        <a:lstStyle/>
        <a:p>
          <a:endParaRPr lang="zh-TW" altLang="en-US"/>
        </a:p>
      </dgm:t>
    </dgm:pt>
    <dgm:pt modelId="{CE812765-E77C-494C-9856-CFEC7CDCEBA2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靈敏度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25C9A82-6FCB-4A75-B45C-4A608406A84E}" type="parTrans" cxnId="{BA129AC9-F791-4E91-9882-A808C6CE4E34}">
      <dgm:prSet/>
      <dgm:spPr/>
      <dgm:t>
        <a:bodyPr/>
        <a:lstStyle/>
        <a:p>
          <a:endParaRPr lang="zh-TW" altLang="en-US"/>
        </a:p>
      </dgm:t>
    </dgm:pt>
    <dgm:pt modelId="{0975ED6B-6FF4-425C-9D07-8B10DE519F20}" type="sibTrans" cxnId="{BA129AC9-F791-4E91-9882-A808C6CE4E34}">
      <dgm:prSet/>
      <dgm:spPr/>
      <dgm:t>
        <a:bodyPr/>
        <a:lstStyle/>
        <a:p>
          <a:endParaRPr lang="zh-TW" altLang="en-US"/>
        </a:p>
      </dgm:t>
    </dgm:pt>
    <dgm:pt modelId="{F65C4794-363C-4ADD-80FC-97ABF62490F2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動態靈敏度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1EE8EEC1-5B76-4C38-B992-34C6CFFA1A5A}" type="parTrans" cxnId="{BFF29C56-577F-452F-9AAD-CB0AC48A17DD}">
      <dgm:prSet/>
      <dgm:spPr/>
      <dgm:t>
        <a:bodyPr/>
        <a:lstStyle/>
        <a:p>
          <a:endParaRPr lang="zh-TW" altLang="en-US"/>
        </a:p>
      </dgm:t>
    </dgm:pt>
    <dgm:pt modelId="{0E8C2F73-C80F-4F5D-B3AC-9F6F6E71DECC}" type="sibTrans" cxnId="{BFF29C56-577F-452F-9AAD-CB0AC48A17DD}">
      <dgm:prSet/>
      <dgm:spPr/>
      <dgm:t>
        <a:bodyPr/>
        <a:lstStyle/>
        <a:p>
          <a:endParaRPr lang="zh-TW" altLang="en-US"/>
        </a:p>
      </dgm:t>
    </dgm:pt>
    <dgm:pt modelId="{E022F937-BB49-4DFD-9D6B-AE335477E7D3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繞圈訓練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14344AD-8ADC-49B7-97F9-721598BBDA68}" type="parTrans" cxnId="{0607A712-25E6-453C-80B2-2A5BD0CA6092}">
      <dgm:prSet/>
      <dgm:spPr/>
      <dgm:t>
        <a:bodyPr/>
        <a:lstStyle/>
        <a:p>
          <a:endParaRPr lang="zh-TW" altLang="en-US"/>
        </a:p>
      </dgm:t>
    </dgm:pt>
    <dgm:pt modelId="{3072446B-1FD0-409C-AEC2-4AB157B7F855}" type="sibTrans" cxnId="{0607A712-25E6-453C-80B2-2A5BD0CA6092}">
      <dgm:prSet/>
      <dgm:spPr/>
      <dgm:t>
        <a:bodyPr/>
        <a:lstStyle/>
        <a:p>
          <a:endParaRPr lang="zh-TW" altLang="en-US"/>
        </a:p>
      </dgm:t>
    </dgm:pt>
    <dgm:pt modelId="{70A87EAC-E3EE-4ED8-A84D-E49454FC0610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8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多方向訓練</a:t>
          </a:r>
          <a:endParaRPr lang="zh-TW" altLang="en-US" sz="8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D5F8E0AF-9787-43E7-9180-1BE135740A71}" type="parTrans" cxnId="{722CFF29-F738-4709-BD14-2D7190CF0505}">
      <dgm:prSet/>
      <dgm:spPr/>
      <dgm:t>
        <a:bodyPr/>
        <a:lstStyle/>
        <a:p>
          <a:endParaRPr lang="zh-TW" altLang="en-US"/>
        </a:p>
      </dgm:t>
    </dgm:pt>
    <dgm:pt modelId="{53542F06-4188-412E-90DD-B7BC3CE0C96B}" type="sibTrans" cxnId="{722CFF29-F738-4709-BD14-2D7190CF0505}">
      <dgm:prSet/>
      <dgm:spPr/>
      <dgm:t>
        <a:bodyPr/>
        <a:lstStyle/>
        <a:p>
          <a:endParaRPr lang="zh-TW" altLang="en-US"/>
        </a:p>
      </dgm:t>
    </dgm:pt>
    <dgm:pt modelId="{666713E7-9D3D-4F66-B6E9-6F7AF6C8E197}">
      <dgm:prSet phldrT="[文字]" custT="1"/>
      <dgm:spPr>
        <a:xfrm>
          <a:off x="3348285" y="2468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成績</a:t>
          </a:r>
          <a:endParaRPr lang="zh-TW" altLang="en-US" sz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34888C9F-E65B-4EDF-B285-DFB1C8C01C11}" type="parTrans" cxnId="{29AF7765-FDF7-4F12-9FEC-DBCC9B1A7318}">
      <dgm:prSet/>
      <dgm:spPr/>
      <dgm:t>
        <a:bodyPr/>
        <a:lstStyle/>
        <a:p>
          <a:endParaRPr lang="zh-TW" altLang="en-US"/>
        </a:p>
      </dgm:t>
    </dgm:pt>
    <dgm:pt modelId="{925A64E9-5AC8-4269-83D8-B926F690BA0A}" type="sibTrans" cxnId="{29AF7765-FDF7-4F12-9FEC-DBCC9B1A7318}">
      <dgm:prSet/>
      <dgm:spPr/>
      <dgm:t>
        <a:bodyPr/>
        <a:lstStyle/>
        <a:p>
          <a:endParaRPr lang="zh-TW" altLang="en-US"/>
        </a:p>
      </dgm:t>
    </dgm:pt>
    <dgm:pt modelId="{B54A8AE0-CC38-4E7D-9CC6-7C771506D47E}">
      <dgm:prSet phldrT="[文字]" custT="1"/>
      <dgm:spPr>
        <a:xfrm>
          <a:off x="1318648" y="1044469"/>
          <a:ext cx="724870" cy="362435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連線</a:t>
          </a:r>
          <a:r>
            <a:rPr lang="en-US" altLang="zh-TW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BLE</a:t>
          </a:r>
          <a:r>
            <a:rPr lang="zh-TW" altLang="en-US" sz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裝置</a:t>
          </a:r>
          <a:endParaRPr lang="zh-TW" altLang="en-US" sz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603FACD7-FC49-43D3-BCEC-640EB697B76E}" type="parTrans" cxnId="{2B282C6C-A756-4782-9AF4-41A72623BE57}">
      <dgm:prSet/>
      <dgm:spPr/>
      <dgm:t>
        <a:bodyPr/>
        <a:lstStyle/>
        <a:p>
          <a:endParaRPr lang="zh-TW" altLang="en-US"/>
        </a:p>
      </dgm:t>
    </dgm:pt>
    <dgm:pt modelId="{D2A842CA-9C67-4ED8-8A58-5CEF4BD67865}" type="sibTrans" cxnId="{2B282C6C-A756-4782-9AF4-41A72623BE57}">
      <dgm:prSet/>
      <dgm:spPr/>
      <dgm:t>
        <a:bodyPr/>
        <a:lstStyle/>
        <a:p>
          <a:endParaRPr lang="zh-TW" altLang="en-US"/>
        </a:p>
      </dgm:t>
    </dgm:pt>
    <dgm:pt modelId="{84C662BF-7057-4C24-9D87-E0F507F3C5C5}" type="pres">
      <dgm:prSet presAssocID="{DE085E93-52CB-4904-B871-22A84C1AE7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535C875-E363-4353-A632-21DAEDE12512}" type="pres">
      <dgm:prSet presAssocID="{3569F8B0-8770-4E71-9909-C319C45CA6C1}" presName="hierRoot1" presStyleCnt="0"/>
      <dgm:spPr/>
    </dgm:pt>
    <dgm:pt modelId="{5B51BEE9-7811-41BB-B0A9-A3C7011EB6B8}" type="pres">
      <dgm:prSet presAssocID="{3569F8B0-8770-4E71-9909-C319C45CA6C1}" presName="composite" presStyleCnt="0"/>
      <dgm:spPr/>
    </dgm:pt>
    <dgm:pt modelId="{B1CA8A0D-0760-44E9-AFFA-E37BB576FB03}" type="pres">
      <dgm:prSet presAssocID="{3569F8B0-8770-4E71-9909-C319C45CA6C1}" presName="background" presStyleLbl="node0" presStyleIdx="0" presStyleCnt="1"/>
      <dgm:spPr/>
    </dgm:pt>
    <dgm:pt modelId="{41BDEE32-BA71-42A9-9BA5-BE1D3BB5C8A0}" type="pres">
      <dgm:prSet presAssocID="{3569F8B0-8770-4E71-9909-C319C45CA6C1}" presName="text" presStyleLbl="fgAcc0" presStyleIdx="0" presStyleCnt="1" custScaleX="3550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CBF53D7-C2E1-4554-981A-1F6C56BB2407}" type="pres">
      <dgm:prSet presAssocID="{3569F8B0-8770-4E71-9909-C319C45CA6C1}" presName="hierChild2" presStyleCnt="0"/>
      <dgm:spPr/>
    </dgm:pt>
    <dgm:pt modelId="{26386DF7-D9A8-4690-92D9-D268449782DC}" type="pres">
      <dgm:prSet presAssocID="{80C2FD7B-AEA1-4C23-ADFA-57E636FC43AB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EFCF3C44-E953-4D21-9F9F-8647BAD447F0}" type="pres">
      <dgm:prSet presAssocID="{0CB53950-6720-459E-AE3C-4F1A8A979629}" presName="hierRoot2" presStyleCnt="0"/>
      <dgm:spPr/>
    </dgm:pt>
    <dgm:pt modelId="{B8F02C33-8BB2-4952-8553-DE456CC9E3FD}" type="pres">
      <dgm:prSet presAssocID="{0CB53950-6720-459E-AE3C-4F1A8A979629}" presName="composite2" presStyleCnt="0"/>
      <dgm:spPr/>
    </dgm:pt>
    <dgm:pt modelId="{AEBCF8A0-53EB-4541-B83A-D53F5F551A5B}" type="pres">
      <dgm:prSet presAssocID="{0CB53950-6720-459E-AE3C-4F1A8A979629}" presName="background2" presStyleLbl="node2" presStyleIdx="0" presStyleCnt="2"/>
      <dgm:spPr/>
    </dgm:pt>
    <dgm:pt modelId="{F54D804F-9CF6-454A-8D0E-1C3B1884FFC0}" type="pres">
      <dgm:prSet presAssocID="{0CB53950-6720-459E-AE3C-4F1A8A97962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9B232A-6FDB-4F43-8599-5BBFD4988E43}" type="pres">
      <dgm:prSet presAssocID="{0CB53950-6720-459E-AE3C-4F1A8A979629}" presName="hierChild3" presStyleCnt="0"/>
      <dgm:spPr/>
    </dgm:pt>
    <dgm:pt modelId="{C7FD40B3-4D2C-4348-90B3-B8538E94EC42}" type="pres">
      <dgm:prSet presAssocID="{2C526014-145C-43A1-83A8-7054BCEC742B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DF1A516E-1C0B-4341-8F52-B7CC98CCE48B}" type="pres">
      <dgm:prSet presAssocID="{8174B38D-D489-4893-A77A-8C0C6DEB8010}" presName="hierRoot2" presStyleCnt="0"/>
      <dgm:spPr/>
    </dgm:pt>
    <dgm:pt modelId="{4D780A3D-1111-45AA-9BAD-69043A74CEC3}" type="pres">
      <dgm:prSet presAssocID="{8174B38D-D489-4893-A77A-8C0C6DEB8010}" presName="composite2" presStyleCnt="0"/>
      <dgm:spPr/>
    </dgm:pt>
    <dgm:pt modelId="{2A263DDA-27A7-4BDC-9F15-4624AB9E92F7}" type="pres">
      <dgm:prSet presAssocID="{8174B38D-D489-4893-A77A-8C0C6DEB8010}" presName="background2" presStyleLbl="node2" presStyleIdx="1" presStyleCnt="2"/>
      <dgm:spPr/>
    </dgm:pt>
    <dgm:pt modelId="{2EEACE0B-0611-4B97-87D5-A28D30CA97FC}" type="pres">
      <dgm:prSet presAssocID="{8174B38D-D489-4893-A77A-8C0C6DEB801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724A10B-46A7-492F-963B-81F6E7D875DD}" type="pres">
      <dgm:prSet presAssocID="{8174B38D-D489-4893-A77A-8C0C6DEB8010}" presName="hierChild3" presStyleCnt="0"/>
      <dgm:spPr/>
    </dgm:pt>
    <dgm:pt modelId="{FF2841E8-9F4E-4FFD-83F0-09DF1F0A92B2}" type="pres">
      <dgm:prSet presAssocID="{603FACD7-FC49-43D3-BCEC-640EB697B76E}" presName="Name17" presStyleLbl="parChTrans1D3" presStyleIdx="0" presStyleCnt="1"/>
      <dgm:spPr/>
      <dgm:t>
        <a:bodyPr/>
        <a:lstStyle/>
        <a:p>
          <a:endParaRPr lang="zh-TW" altLang="en-US"/>
        </a:p>
      </dgm:t>
    </dgm:pt>
    <dgm:pt modelId="{FCB33090-2EA0-494A-83F7-B0499B051431}" type="pres">
      <dgm:prSet presAssocID="{B54A8AE0-CC38-4E7D-9CC6-7C771506D47E}" presName="hierRoot3" presStyleCnt="0"/>
      <dgm:spPr/>
    </dgm:pt>
    <dgm:pt modelId="{47C3F72F-E5D7-47FE-B359-1946183C6E0A}" type="pres">
      <dgm:prSet presAssocID="{B54A8AE0-CC38-4E7D-9CC6-7C771506D47E}" presName="composite3" presStyleCnt="0"/>
      <dgm:spPr/>
    </dgm:pt>
    <dgm:pt modelId="{B6D711B0-BF54-4E0D-B57A-DB6D8E1F6CE1}" type="pres">
      <dgm:prSet presAssocID="{B54A8AE0-CC38-4E7D-9CC6-7C771506D47E}" presName="background3" presStyleLbl="node3" presStyleIdx="0" presStyleCnt="1"/>
      <dgm:spPr/>
    </dgm:pt>
    <dgm:pt modelId="{86E2CDDC-5CE6-4336-9577-1C824C81258C}" type="pres">
      <dgm:prSet presAssocID="{B54A8AE0-CC38-4E7D-9CC6-7C771506D47E}" presName="text3" presStyleLbl="fgAcc3" presStyleIdx="0" presStyleCnt="1" custScaleX="23284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D855714-9F82-45BC-93BF-FA309EE1EAB1}" type="pres">
      <dgm:prSet presAssocID="{B54A8AE0-CC38-4E7D-9CC6-7C771506D47E}" presName="hierChild4" presStyleCnt="0"/>
      <dgm:spPr/>
    </dgm:pt>
    <dgm:pt modelId="{8E6BB3CD-8DFD-41E7-9C4D-5F4854A85F1C}" type="pres">
      <dgm:prSet presAssocID="{FBECD35A-9111-42DB-B8AA-29D47C5EDAB7}" presName="Name23" presStyleLbl="parChTrans1D4" presStyleIdx="0" presStyleCnt="15"/>
      <dgm:spPr/>
      <dgm:t>
        <a:bodyPr/>
        <a:lstStyle/>
        <a:p>
          <a:endParaRPr lang="zh-TW" altLang="en-US"/>
        </a:p>
      </dgm:t>
    </dgm:pt>
    <dgm:pt modelId="{655EE730-4184-49DB-930C-3E2BE767AB51}" type="pres">
      <dgm:prSet presAssocID="{9E0C69DA-3DFE-4717-9A07-952E5D29A40A}" presName="hierRoot4" presStyleCnt="0"/>
      <dgm:spPr/>
    </dgm:pt>
    <dgm:pt modelId="{429FBCF5-B549-415D-9C2B-8611B394BF89}" type="pres">
      <dgm:prSet presAssocID="{9E0C69DA-3DFE-4717-9A07-952E5D29A40A}" presName="composite4" presStyleCnt="0"/>
      <dgm:spPr/>
    </dgm:pt>
    <dgm:pt modelId="{351B6F2D-36C9-4103-A245-AAB41E8D8D60}" type="pres">
      <dgm:prSet presAssocID="{9E0C69DA-3DFE-4717-9A07-952E5D29A40A}" presName="background4" presStyleLbl="node4" presStyleIdx="0" presStyleCnt="15"/>
      <dgm:spPr/>
    </dgm:pt>
    <dgm:pt modelId="{AACD8A06-B03C-4197-8CB7-A54E521A04D2}" type="pres">
      <dgm:prSet presAssocID="{9E0C69DA-3DFE-4717-9A07-952E5D29A40A}" presName="text4" presStyleLbl="fgAcc4" presStyleIdx="0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C2B739-7C96-4CC0-A9BE-1398466F9A18}" type="pres">
      <dgm:prSet presAssocID="{9E0C69DA-3DFE-4717-9A07-952E5D29A40A}" presName="hierChild5" presStyleCnt="0"/>
      <dgm:spPr/>
    </dgm:pt>
    <dgm:pt modelId="{5C763611-8029-4F8E-827C-466E0D347FC9}" type="pres">
      <dgm:prSet presAssocID="{A2553A30-DF84-4393-8813-1F1E43679210}" presName="Name23" presStyleLbl="parChTrans1D4" presStyleIdx="1" presStyleCnt="15"/>
      <dgm:spPr/>
      <dgm:t>
        <a:bodyPr/>
        <a:lstStyle/>
        <a:p>
          <a:endParaRPr lang="zh-TW" altLang="en-US"/>
        </a:p>
      </dgm:t>
    </dgm:pt>
    <dgm:pt modelId="{4CC6EA20-C09A-4C5F-B511-6BCE78C0A425}" type="pres">
      <dgm:prSet presAssocID="{FA746FB7-E47A-412C-90A6-299E82BA4657}" presName="hierRoot4" presStyleCnt="0"/>
      <dgm:spPr/>
    </dgm:pt>
    <dgm:pt modelId="{FC379227-7962-4521-AEBA-A8767A5A6ED5}" type="pres">
      <dgm:prSet presAssocID="{FA746FB7-E47A-412C-90A6-299E82BA4657}" presName="composite4" presStyleCnt="0"/>
      <dgm:spPr/>
    </dgm:pt>
    <dgm:pt modelId="{7A82C806-2A3E-44EF-B286-FFEA2E91A7D7}" type="pres">
      <dgm:prSet presAssocID="{FA746FB7-E47A-412C-90A6-299E82BA4657}" presName="background4" presStyleLbl="node4" presStyleIdx="1" presStyleCnt="15"/>
      <dgm:spPr/>
    </dgm:pt>
    <dgm:pt modelId="{1B66FEB4-FFFF-4CE2-ACDC-1ABA713C5AF1}" type="pres">
      <dgm:prSet presAssocID="{FA746FB7-E47A-412C-90A6-299E82BA4657}" presName="text4" presStyleLbl="fgAcc4" presStyleIdx="1" presStyleCnt="15" custScaleX="1833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5ED9C3-304F-4F80-88A8-0D1AC244E9AB}" type="pres">
      <dgm:prSet presAssocID="{FA746FB7-E47A-412C-90A6-299E82BA4657}" presName="hierChild5" presStyleCnt="0"/>
      <dgm:spPr/>
    </dgm:pt>
    <dgm:pt modelId="{675DE6F9-2EFF-4457-9022-A446C06A496F}" type="pres">
      <dgm:prSet presAssocID="{C9EE7FEC-84B9-4319-ABFF-EBBB69205657}" presName="Name23" presStyleLbl="parChTrans1D4" presStyleIdx="2" presStyleCnt="15"/>
      <dgm:spPr/>
      <dgm:t>
        <a:bodyPr/>
        <a:lstStyle/>
        <a:p>
          <a:endParaRPr lang="zh-TW" altLang="en-US"/>
        </a:p>
      </dgm:t>
    </dgm:pt>
    <dgm:pt modelId="{B100ED65-69C8-49F9-8B11-03C7495CD9B5}" type="pres">
      <dgm:prSet presAssocID="{DB5CDA5C-5525-4B1A-A96D-A92C19FD3BF9}" presName="hierRoot4" presStyleCnt="0"/>
      <dgm:spPr/>
    </dgm:pt>
    <dgm:pt modelId="{FC2A1679-28B0-4DF2-BA81-5B8CEBCC13DB}" type="pres">
      <dgm:prSet presAssocID="{DB5CDA5C-5525-4B1A-A96D-A92C19FD3BF9}" presName="composite4" presStyleCnt="0"/>
      <dgm:spPr/>
    </dgm:pt>
    <dgm:pt modelId="{99442C5B-2E8D-4107-BD68-957CCB1F0686}" type="pres">
      <dgm:prSet presAssocID="{DB5CDA5C-5525-4B1A-A96D-A92C19FD3BF9}" presName="background4" presStyleLbl="node4" presStyleIdx="2" presStyleCnt="15"/>
      <dgm:spPr/>
    </dgm:pt>
    <dgm:pt modelId="{06094EFF-D7E9-4A61-85B9-DC025A71116F}" type="pres">
      <dgm:prSet presAssocID="{DB5CDA5C-5525-4B1A-A96D-A92C19FD3BF9}" presName="text4" presStyleLbl="fgAcc4" presStyleIdx="2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269D84-5125-446D-BC9C-AF0F1A707C2B}" type="pres">
      <dgm:prSet presAssocID="{DB5CDA5C-5525-4B1A-A96D-A92C19FD3BF9}" presName="hierChild5" presStyleCnt="0"/>
      <dgm:spPr/>
    </dgm:pt>
    <dgm:pt modelId="{7AA166CB-4909-4DD0-8E8B-CABC494D9847}" type="pres">
      <dgm:prSet presAssocID="{E34C0B88-0D14-433C-8F15-895C682FC814}" presName="Name23" presStyleLbl="parChTrans1D4" presStyleIdx="3" presStyleCnt="15"/>
      <dgm:spPr/>
      <dgm:t>
        <a:bodyPr/>
        <a:lstStyle/>
        <a:p>
          <a:endParaRPr lang="zh-TW" altLang="en-US"/>
        </a:p>
      </dgm:t>
    </dgm:pt>
    <dgm:pt modelId="{2AB5EA01-F57F-4C4F-B972-76AD5F898CF6}" type="pres">
      <dgm:prSet presAssocID="{E44C66F5-182D-4101-964F-D8FC28664649}" presName="hierRoot4" presStyleCnt="0"/>
      <dgm:spPr/>
    </dgm:pt>
    <dgm:pt modelId="{8AC98FA5-C827-40B0-9070-6291FB3E035E}" type="pres">
      <dgm:prSet presAssocID="{E44C66F5-182D-4101-964F-D8FC28664649}" presName="composite4" presStyleCnt="0"/>
      <dgm:spPr/>
    </dgm:pt>
    <dgm:pt modelId="{1402A649-5941-4B19-98AE-37E31CD0C0A7}" type="pres">
      <dgm:prSet presAssocID="{E44C66F5-182D-4101-964F-D8FC28664649}" presName="background4" presStyleLbl="node4" presStyleIdx="3" presStyleCnt="15"/>
      <dgm:spPr/>
    </dgm:pt>
    <dgm:pt modelId="{7D13ACAA-F22D-42DF-A81E-6C170960920A}" type="pres">
      <dgm:prSet presAssocID="{E44C66F5-182D-4101-964F-D8FC28664649}" presName="text4" presStyleLbl="fgAcc4" presStyleIdx="3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E047F5E-F014-47F8-9DAE-A2869FC6910E}" type="pres">
      <dgm:prSet presAssocID="{E44C66F5-182D-4101-964F-D8FC28664649}" presName="hierChild5" presStyleCnt="0"/>
      <dgm:spPr/>
    </dgm:pt>
    <dgm:pt modelId="{D052D8CA-4FD5-4540-8D1E-556CB8DAD6D3}" type="pres">
      <dgm:prSet presAssocID="{21EE202A-7B48-463C-B376-C2100B5F3BC5}" presName="Name23" presStyleLbl="parChTrans1D4" presStyleIdx="4" presStyleCnt="15"/>
      <dgm:spPr/>
      <dgm:t>
        <a:bodyPr/>
        <a:lstStyle/>
        <a:p>
          <a:endParaRPr lang="zh-TW" altLang="en-US"/>
        </a:p>
      </dgm:t>
    </dgm:pt>
    <dgm:pt modelId="{325390A8-E288-49CA-A297-EEEBC2A8F18B}" type="pres">
      <dgm:prSet presAssocID="{2D4B5CEF-5868-4160-82EB-95F69D505DA6}" presName="hierRoot4" presStyleCnt="0"/>
      <dgm:spPr/>
    </dgm:pt>
    <dgm:pt modelId="{3374E8CA-172A-4839-B057-8998664E3D8F}" type="pres">
      <dgm:prSet presAssocID="{2D4B5CEF-5868-4160-82EB-95F69D505DA6}" presName="composite4" presStyleCnt="0"/>
      <dgm:spPr/>
    </dgm:pt>
    <dgm:pt modelId="{BA25995D-486A-4B34-BA71-D5C203C94C7E}" type="pres">
      <dgm:prSet presAssocID="{2D4B5CEF-5868-4160-82EB-95F69D505DA6}" presName="background4" presStyleLbl="node4" presStyleIdx="4" presStyleCnt="15"/>
      <dgm:spPr/>
    </dgm:pt>
    <dgm:pt modelId="{F29637AA-C67D-45FF-A0C4-762AF9EF4AE5}" type="pres">
      <dgm:prSet presAssocID="{2D4B5CEF-5868-4160-82EB-95F69D505DA6}" presName="text4" presStyleLbl="fgAcc4" presStyleIdx="4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35B13A6-F56B-4104-9669-52C77D9D5638}" type="pres">
      <dgm:prSet presAssocID="{2D4B5CEF-5868-4160-82EB-95F69D505DA6}" presName="hierChild5" presStyleCnt="0"/>
      <dgm:spPr/>
    </dgm:pt>
    <dgm:pt modelId="{FD0AEC68-E9B3-4CCC-BD50-40653ED74BE3}" type="pres">
      <dgm:prSet presAssocID="{12975993-086F-46AF-B288-FB57A4EA7A80}" presName="Name23" presStyleLbl="parChTrans1D4" presStyleIdx="5" presStyleCnt="15"/>
      <dgm:spPr/>
      <dgm:t>
        <a:bodyPr/>
        <a:lstStyle/>
        <a:p>
          <a:endParaRPr lang="zh-TW" altLang="en-US"/>
        </a:p>
      </dgm:t>
    </dgm:pt>
    <dgm:pt modelId="{4596DB91-23F4-48A6-B688-E8D5A6AE0FB1}" type="pres">
      <dgm:prSet presAssocID="{ADF6CE9B-3206-4C64-AC14-250CD1D86F19}" presName="hierRoot4" presStyleCnt="0"/>
      <dgm:spPr/>
    </dgm:pt>
    <dgm:pt modelId="{98324A2C-0D0C-44FE-89BA-C9873579511A}" type="pres">
      <dgm:prSet presAssocID="{ADF6CE9B-3206-4C64-AC14-250CD1D86F19}" presName="composite4" presStyleCnt="0"/>
      <dgm:spPr/>
    </dgm:pt>
    <dgm:pt modelId="{FD8C012D-9B6A-4E0E-B28B-A51004FEABE1}" type="pres">
      <dgm:prSet presAssocID="{ADF6CE9B-3206-4C64-AC14-250CD1D86F19}" presName="background4" presStyleLbl="node4" presStyleIdx="5" presStyleCnt="15"/>
      <dgm:spPr/>
    </dgm:pt>
    <dgm:pt modelId="{488AEDD3-B252-4619-8380-7C5A37C874D8}" type="pres">
      <dgm:prSet presAssocID="{ADF6CE9B-3206-4C64-AC14-250CD1D86F19}" presName="text4" presStyleLbl="fgAcc4" presStyleIdx="5" presStyleCnt="15" custScaleX="20925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4EB98FB-3292-459E-9F4F-68AB1676F945}" type="pres">
      <dgm:prSet presAssocID="{ADF6CE9B-3206-4C64-AC14-250CD1D86F19}" presName="hierChild5" presStyleCnt="0"/>
      <dgm:spPr/>
    </dgm:pt>
    <dgm:pt modelId="{E34AFD0D-2294-4D27-91C7-1AC7269DCC11}" type="pres">
      <dgm:prSet presAssocID="{96F00522-01C5-4A2C-B08E-D9C971B7FCF6}" presName="Name23" presStyleLbl="parChTrans1D4" presStyleIdx="6" presStyleCnt="15"/>
      <dgm:spPr/>
      <dgm:t>
        <a:bodyPr/>
        <a:lstStyle/>
        <a:p>
          <a:endParaRPr lang="zh-TW" altLang="en-US"/>
        </a:p>
      </dgm:t>
    </dgm:pt>
    <dgm:pt modelId="{A600A85B-762B-4D75-B078-B2543F5A234A}" type="pres">
      <dgm:prSet presAssocID="{8E6750B1-CEA0-490C-B114-FDAA77B5AB0B}" presName="hierRoot4" presStyleCnt="0"/>
      <dgm:spPr/>
    </dgm:pt>
    <dgm:pt modelId="{924FCFFA-5A91-48C0-A379-FD3512C87CAE}" type="pres">
      <dgm:prSet presAssocID="{8E6750B1-CEA0-490C-B114-FDAA77B5AB0B}" presName="composite4" presStyleCnt="0"/>
      <dgm:spPr/>
    </dgm:pt>
    <dgm:pt modelId="{C7EADC5B-7194-42B1-8697-B2A0E0F837BE}" type="pres">
      <dgm:prSet presAssocID="{8E6750B1-CEA0-490C-B114-FDAA77B5AB0B}" presName="background4" presStyleLbl="node4" presStyleIdx="6" presStyleCnt="15"/>
      <dgm:spPr/>
    </dgm:pt>
    <dgm:pt modelId="{9B302651-0AD3-4E8E-832E-C19D991F7D22}" type="pres">
      <dgm:prSet presAssocID="{8E6750B1-CEA0-490C-B114-FDAA77B5AB0B}" presName="text4" presStyleLbl="fgAcc4" presStyleIdx="6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B08FEE-5BEC-4811-B685-8EF3498D4CEA}" type="pres">
      <dgm:prSet presAssocID="{8E6750B1-CEA0-490C-B114-FDAA77B5AB0B}" presName="hierChild5" presStyleCnt="0"/>
      <dgm:spPr/>
    </dgm:pt>
    <dgm:pt modelId="{5EE5C3B4-4AC4-48A7-984C-F1BD231437B5}" type="pres">
      <dgm:prSet presAssocID="{B0DE3870-C11A-4216-8595-4A5E99FB4210}" presName="Name23" presStyleLbl="parChTrans1D4" presStyleIdx="7" presStyleCnt="15"/>
      <dgm:spPr/>
      <dgm:t>
        <a:bodyPr/>
        <a:lstStyle/>
        <a:p>
          <a:endParaRPr lang="zh-TW" altLang="en-US"/>
        </a:p>
      </dgm:t>
    </dgm:pt>
    <dgm:pt modelId="{08DBB52A-D666-4FC6-9626-4020072E2C92}" type="pres">
      <dgm:prSet presAssocID="{98EAE5C8-D577-4B8E-8824-6FF5C064E60B}" presName="hierRoot4" presStyleCnt="0"/>
      <dgm:spPr/>
    </dgm:pt>
    <dgm:pt modelId="{3CFA86E4-B0B6-4B44-9803-91F8E7BE7C93}" type="pres">
      <dgm:prSet presAssocID="{98EAE5C8-D577-4B8E-8824-6FF5C064E60B}" presName="composite4" presStyleCnt="0"/>
      <dgm:spPr/>
    </dgm:pt>
    <dgm:pt modelId="{383144F9-7EB4-4706-8097-42741A96ED3D}" type="pres">
      <dgm:prSet presAssocID="{98EAE5C8-D577-4B8E-8824-6FF5C064E60B}" presName="background4" presStyleLbl="node4" presStyleIdx="7" presStyleCnt="15"/>
      <dgm:spPr/>
    </dgm:pt>
    <dgm:pt modelId="{C14F095C-DBA7-4768-BA51-22810E30B346}" type="pres">
      <dgm:prSet presAssocID="{98EAE5C8-D577-4B8E-8824-6FF5C064E60B}" presName="text4" presStyleLbl="fgAcc4" presStyleIdx="7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DB3D37-9BF4-45AD-8D18-043F137BCBCF}" type="pres">
      <dgm:prSet presAssocID="{98EAE5C8-D577-4B8E-8824-6FF5C064E60B}" presName="hierChild5" presStyleCnt="0"/>
      <dgm:spPr/>
    </dgm:pt>
    <dgm:pt modelId="{5C631EF4-FB2F-413E-A158-BCB0C5C0277C}" type="pres">
      <dgm:prSet presAssocID="{325C9A82-6FCB-4A75-B45C-4A608406A84E}" presName="Name23" presStyleLbl="parChTrans1D4" presStyleIdx="8" presStyleCnt="15"/>
      <dgm:spPr/>
      <dgm:t>
        <a:bodyPr/>
        <a:lstStyle/>
        <a:p>
          <a:endParaRPr lang="zh-TW" altLang="en-US"/>
        </a:p>
      </dgm:t>
    </dgm:pt>
    <dgm:pt modelId="{8D68367D-C3B8-4A93-8C2C-B30662FBF109}" type="pres">
      <dgm:prSet presAssocID="{CE812765-E77C-494C-9856-CFEC7CDCEBA2}" presName="hierRoot4" presStyleCnt="0"/>
      <dgm:spPr/>
    </dgm:pt>
    <dgm:pt modelId="{AD8A30A0-CA51-44A0-95D9-6FA5355C6CC9}" type="pres">
      <dgm:prSet presAssocID="{CE812765-E77C-494C-9856-CFEC7CDCEBA2}" presName="composite4" presStyleCnt="0"/>
      <dgm:spPr/>
    </dgm:pt>
    <dgm:pt modelId="{5A34C9FE-F414-4AAB-A12A-287BA8DDE66A}" type="pres">
      <dgm:prSet presAssocID="{CE812765-E77C-494C-9856-CFEC7CDCEBA2}" presName="background4" presStyleLbl="node4" presStyleIdx="8" presStyleCnt="15"/>
      <dgm:spPr/>
    </dgm:pt>
    <dgm:pt modelId="{E71FE88A-A981-40E7-9ECE-EF1B5FC7F9A8}" type="pres">
      <dgm:prSet presAssocID="{CE812765-E77C-494C-9856-CFEC7CDCEBA2}" presName="text4" presStyleLbl="fgAcc4" presStyleIdx="8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7C444F5-37FE-4B33-9CA5-64B87E836B52}" type="pres">
      <dgm:prSet presAssocID="{CE812765-E77C-494C-9856-CFEC7CDCEBA2}" presName="hierChild5" presStyleCnt="0"/>
      <dgm:spPr/>
    </dgm:pt>
    <dgm:pt modelId="{26D2F95F-2ECC-4B6C-868B-AF4AABC981D7}" type="pres">
      <dgm:prSet presAssocID="{1EE8EEC1-5B76-4C38-B992-34C6CFFA1A5A}" presName="Name23" presStyleLbl="parChTrans1D4" presStyleIdx="9" presStyleCnt="15"/>
      <dgm:spPr/>
      <dgm:t>
        <a:bodyPr/>
        <a:lstStyle/>
        <a:p>
          <a:endParaRPr lang="zh-TW" altLang="en-US"/>
        </a:p>
      </dgm:t>
    </dgm:pt>
    <dgm:pt modelId="{267407D7-0B40-4673-84BF-2FAB0FD031BC}" type="pres">
      <dgm:prSet presAssocID="{F65C4794-363C-4ADD-80FC-97ABF62490F2}" presName="hierRoot4" presStyleCnt="0"/>
      <dgm:spPr/>
    </dgm:pt>
    <dgm:pt modelId="{D64C1C35-38A8-4E38-B38E-42A13318CA31}" type="pres">
      <dgm:prSet presAssocID="{F65C4794-363C-4ADD-80FC-97ABF62490F2}" presName="composite4" presStyleCnt="0"/>
      <dgm:spPr/>
    </dgm:pt>
    <dgm:pt modelId="{19A8694C-600A-4DC0-A2A3-7DFE35EF0DF6}" type="pres">
      <dgm:prSet presAssocID="{F65C4794-363C-4ADD-80FC-97ABF62490F2}" presName="background4" presStyleLbl="node4" presStyleIdx="9" presStyleCnt="15"/>
      <dgm:spPr/>
    </dgm:pt>
    <dgm:pt modelId="{393CC130-5614-4CA1-9401-7C6909B1104C}" type="pres">
      <dgm:prSet presAssocID="{F65C4794-363C-4ADD-80FC-97ABF62490F2}" presName="text4" presStyleLbl="fgAcc4" presStyleIdx="9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D981F7D-9DB1-483A-99EC-38249509006F}" type="pres">
      <dgm:prSet presAssocID="{F65C4794-363C-4ADD-80FC-97ABF62490F2}" presName="hierChild5" presStyleCnt="0"/>
      <dgm:spPr/>
    </dgm:pt>
    <dgm:pt modelId="{6B1758F6-73DC-4CF4-B8DE-C0120C4CF09F}" type="pres">
      <dgm:prSet presAssocID="{7D31808B-46B0-47C1-826E-64AF8450E11A}" presName="Name23" presStyleLbl="parChTrans1D4" presStyleIdx="10" presStyleCnt="15"/>
      <dgm:spPr/>
      <dgm:t>
        <a:bodyPr/>
        <a:lstStyle/>
        <a:p>
          <a:endParaRPr lang="zh-TW" altLang="en-US"/>
        </a:p>
      </dgm:t>
    </dgm:pt>
    <dgm:pt modelId="{283229B3-6067-40C2-92E1-C827E63D1712}" type="pres">
      <dgm:prSet presAssocID="{C555409D-274F-4224-B634-74B916AA329D}" presName="hierRoot4" presStyleCnt="0"/>
      <dgm:spPr/>
    </dgm:pt>
    <dgm:pt modelId="{5F21C0AA-18E2-4E88-8BB6-99E521EDE4C5}" type="pres">
      <dgm:prSet presAssocID="{C555409D-274F-4224-B634-74B916AA329D}" presName="composite4" presStyleCnt="0"/>
      <dgm:spPr/>
    </dgm:pt>
    <dgm:pt modelId="{99CCE873-E083-4478-B71F-064E3F3FF51C}" type="pres">
      <dgm:prSet presAssocID="{C555409D-274F-4224-B634-74B916AA329D}" presName="background4" presStyleLbl="node4" presStyleIdx="10" presStyleCnt="15"/>
      <dgm:spPr/>
    </dgm:pt>
    <dgm:pt modelId="{1C57BB59-A2F2-4EAF-B1AE-C4F06D39F2E6}" type="pres">
      <dgm:prSet presAssocID="{C555409D-274F-4224-B634-74B916AA329D}" presName="text4" presStyleLbl="fgAcc4" presStyleIdx="10" presStyleCnt="15" custScaleX="22644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1A5C1B7-487F-4BDB-B48F-55FE8C687A35}" type="pres">
      <dgm:prSet presAssocID="{C555409D-274F-4224-B634-74B916AA329D}" presName="hierChild5" presStyleCnt="0"/>
      <dgm:spPr/>
    </dgm:pt>
    <dgm:pt modelId="{E5AC1752-F668-439B-8539-F1C61C4CF232}" type="pres">
      <dgm:prSet presAssocID="{7F5A91F7-A6FD-4717-9537-F9DB99C686B9}" presName="Name23" presStyleLbl="parChTrans1D4" presStyleIdx="11" presStyleCnt="15"/>
      <dgm:spPr/>
      <dgm:t>
        <a:bodyPr/>
        <a:lstStyle/>
        <a:p>
          <a:endParaRPr lang="zh-TW" altLang="en-US"/>
        </a:p>
      </dgm:t>
    </dgm:pt>
    <dgm:pt modelId="{9DEC9200-2D0A-4C45-8A28-F09EA9E81855}" type="pres">
      <dgm:prSet presAssocID="{3556F6B4-D4DC-4DD5-8303-C5607DEB3F4E}" presName="hierRoot4" presStyleCnt="0"/>
      <dgm:spPr/>
    </dgm:pt>
    <dgm:pt modelId="{B8E67D83-7EAE-46EF-9CDF-558596A24191}" type="pres">
      <dgm:prSet presAssocID="{3556F6B4-D4DC-4DD5-8303-C5607DEB3F4E}" presName="composite4" presStyleCnt="0"/>
      <dgm:spPr/>
    </dgm:pt>
    <dgm:pt modelId="{9805AC11-5861-4729-B18F-7052696838A9}" type="pres">
      <dgm:prSet presAssocID="{3556F6B4-D4DC-4DD5-8303-C5607DEB3F4E}" presName="background4" presStyleLbl="node4" presStyleIdx="11" presStyleCnt="15"/>
      <dgm:spPr/>
    </dgm:pt>
    <dgm:pt modelId="{17CA286F-E96F-4E8D-9277-4F89DA054AA1}" type="pres">
      <dgm:prSet presAssocID="{3556F6B4-D4DC-4DD5-8303-C5607DEB3F4E}" presName="text4" presStyleLbl="fgAcc4" presStyleIdx="11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4BD8630-0B14-4FFE-B7E9-5F38D6C58FB5}" type="pres">
      <dgm:prSet presAssocID="{3556F6B4-D4DC-4DD5-8303-C5607DEB3F4E}" presName="hierChild5" presStyleCnt="0"/>
      <dgm:spPr/>
    </dgm:pt>
    <dgm:pt modelId="{B5A230A8-2736-42B6-874E-CDA179CD3214}" type="pres">
      <dgm:prSet presAssocID="{B14344AD-8ADC-49B7-97F9-721598BBDA68}" presName="Name23" presStyleLbl="parChTrans1D4" presStyleIdx="12" presStyleCnt="15"/>
      <dgm:spPr/>
      <dgm:t>
        <a:bodyPr/>
        <a:lstStyle/>
        <a:p>
          <a:endParaRPr lang="zh-TW" altLang="en-US"/>
        </a:p>
      </dgm:t>
    </dgm:pt>
    <dgm:pt modelId="{DAAA67E9-F521-4C04-9631-E7DA48E43B32}" type="pres">
      <dgm:prSet presAssocID="{E022F937-BB49-4DFD-9D6B-AE335477E7D3}" presName="hierRoot4" presStyleCnt="0"/>
      <dgm:spPr/>
    </dgm:pt>
    <dgm:pt modelId="{DBCA75A7-A20D-4C5C-8E9D-74BF490FCE83}" type="pres">
      <dgm:prSet presAssocID="{E022F937-BB49-4DFD-9D6B-AE335477E7D3}" presName="composite4" presStyleCnt="0"/>
      <dgm:spPr/>
    </dgm:pt>
    <dgm:pt modelId="{EBFEB7D9-BD80-4215-9D71-B697A3FDB080}" type="pres">
      <dgm:prSet presAssocID="{E022F937-BB49-4DFD-9D6B-AE335477E7D3}" presName="background4" presStyleLbl="node4" presStyleIdx="12" presStyleCnt="15"/>
      <dgm:spPr/>
    </dgm:pt>
    <dgm:pt modelId="{C672E564-8562-4174-8A36-82984849319E}" type="pres">
      <dgm:prSet presAssocID="{E022F937-BB49-4DFD-9D6B-AE335477E7D3}" presName="text4" presStyleLbl="fgAcc4" presStyleIdx="12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CC8C0C5-750C-499B-BE3B-01EE6AB6558A}" type="pres">
      <dgm:prSet presAssocID="{E022F937-BB49-4DFD-9D6B-AE335477E7D3}" presName="hierChild5" presStyleCnt="0"/>
      <dgm:spPr/>
    </dgm:pt>
    <dgm:pt modelId="{0FA744AE-A810-4DED-980F-B06F26B395BE}" type="pres">
      <dgm:prSet presAssocID="{D5F8E0AF-9787-43E7-9180-1BE135740A71}" presName="Name23" presStyleLbl="parChTrans1D4" presStyleIdx="13" presStyleCnt="15"/>
      <dgm:spPr/>
      <dgm:t>
        <a:bodyPr/>
        <a:lstStyle/>
        <a:p>
          <a:endParaRPr lang="zh-TW" altLang="en-US"/>
        </a:p>
      </dgm:t>
    </dgm:pt>
    <dgm:pt modelId="{DC68A941-6C71-4303-970C-839C7B5F2B42}" type="pres">
      <dgm:prSet presAssocID="{70A87EAC-E3EE-4ED8-A84D-E49454FC0610}" presName="hierRoot4" presStyleCnt="0"/>
      <dgm:spPr/>
    </dgm:pt>
    <dgm:pt modelId="{06B85D6C-97BB-48F2-B28C-3F48D0875338}" type="pres">
      <dgm:prSet presAssocID="{70A87EAC-E3EE-4ED8-A84D-E49454FC0610}" presName="composite4" presStyleCnt="0"/>
      <dgm:spPr/>
    </dgm:pt>
    <dgm:pt modelId="{B5FFB4E7-10A9-4E99-B895-2D85850BB639}" type="pres">
      <dgm:prSet presAssocID="{70A87EAC-E3EE-4ED8-A84D-E49454FC0610}" presName="background4" presStyleLbl="node4" presStyleIdx="13" presStyleCnt="15"/>
      <dgm:spPr/>
    </dgm:pt>
    <dgm:pt modelId="{307B24A2-C452-46EB-A9D9-6D37AE5DCA84}" type="pres">
      <dgm:prSet presAssocID="{70A87EAC-E3EE-4ED8-A84D-E49454FC0610}" presName="text4" presStyleLbl="fgAcc4" presStyleIdx="13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884F8DD-BEA0-4AF5-A37E-6691227E55F9}" type="pres">
      <dgm:prSet presAssocID="{70A87EAC-E3EE-4ED8-A84D-E49454FC0610}" presName="hierChild5" presStyleCnt="0"/>
      <dgm:spPr/>
    </dgm:pt>
    <dgm:pt modelId="{E3438301-E6F7-4A30-A74B-2B5CD4EA1126}" type="pres">
      <dgm:prSet presAssocID="{34888C9F-E65B-4EDF-B285-DFB1C8C01C11}" presName="Name23" presStyleLbl="parChTrans1D4" presStyleIdx="14" presStyleCnt="15"/>
      <dgm:spPr/>
      <dgm:t>
        <a:bodyPr/>
        <a:lstStyle/>
        <a:p>
          <a:endParaRPr lang="zh-TW" altLang="en-US"/>
        </a:p>
      </dgm:t>
    </dgm:pt>
    <dgm:pt modelId="{F35E60B8-144F-4D3D-B0CB-6080C6E2067E}" type="pres">
      <dgm:prSet presAssocID="{666713E7-9D3D-4F66-B6E9-6F7AF6C8E197}" presName="hierRoot4" presStyleCnt="0"/>
      <dgm:spPr/>
    </dgm:pt>
    <dgm:pt modelId="{8B6B4C64-CA01-4946-9EF4-54D7D04B604C}" type="pres">
      <dgm:prSet presAssocID="{666713E7-9D3D-4F66-B6E9-6F7AF6C8E197}" presName="composite4" presStyleCnt="0"/>
      <dgm:spPr/>
    </dgm:pt>
    <dgm:pt modelId="{983E1B77-10BD-45E3-BF71-38E57C1218B3}" type="pres">
      <dgm:prSet presAssocID="{666713E7-9D3D-4F66-B6E9-6F7AF6C8E197}" presName="background4" presStyleLbl="node4" presStyleIdx="14" presStyleCnt="15"/>
      <dgm:spPr/>
    </dgm:pt>
    <dgm:pt modelId="{A5B51126-BDCF-4829-AE26-9048B15A404F}" type="pres">
      <dgm:prSet presAssocID="{666713E7-9D3D-4F66-B6E9-6F7AF6C8E197}" presName="text4" presStyleLbl="fgAcc4" presStyleIdx="14" presStyleCnt="1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06B13E7-A7A6-4D77-ADB1-333C7411058E}" type="pres">
      <dgm:prSet presAssocID="{666713E7-9D3D-4F66-B6E9-6F7AF6C8E197}" presName="hierChild5" presStyleCnt="0"/>
      <dgm:spPr/>
    </dgm:pt>
  </dgm:ptLst>
  <dgm:cxnLst>
    <dgm:cxn modelId="{0B9EFD44-04C8-4149-868B-D0522440B8E3}" type="presOf" srcId="{2C526014-145C-43A1-83A8-7054BCEC742B}" destId="{C7FD40B3-4D2C-4348-90B3-B8538E94EC42}" srcOrd="0" destOrd="0" presId="urn:microsoft.com/office/officeart/2005/8/layout/hierarchy1"/>
    <dgm:cxn modelId="{76401554-E28E-48FB-AA11-CE72DD6355F4}" type="presOf" srcId="{CE812765-E77C-494C-9856-CFEC7CDCEBA2}" destId="{E71FE88A-A981-40E7-9ECE-EF1B5FC7F9A8}" srcOrd="0" destOrd="0" presId="urn:microsoft.com/office/officeart/2005/8/layout/hierarchy1"/>
    <dgm:cxn modelId="{6DE5E293-77AE-44DF-9FC0-99371A2D9331}" type="presOf" srcId="{FA746FB7-E47A-412C-90A6-299E82BA4657}" destId="{1B66FEB4-FFFF-4CE2-ACDC-1ABA713C5AF1}" srcOrd="0" destOrd="0" presId="urn:microsoft.com/office/officeart/2005/8/layout/hierarchy1"/>
    <dgm:cxn modelId="{032405E8-699B-4349-9E6F-9494812C251D}" type="presOf" srcId="{12975993-086F-46AF-B288-FB57A4EA7A80}" destId="{FD0AEC68-E9B3-4CCC-BD50-40653ED74BE3}" srcOrd="0" destOrd="0" presId="urn:microsoft.com/office/officeart/2005/8/layout/hierarchy1"/>
    <dgm:cxn modelId="{008281F9-16F0-4BAE-A143-179A128A9511}" type="presOf" srcId="{80C2FD7B-AEA1-4C23-ADFA-57E636FC43AB}" destId="{26386DF7-D9A8-4690-92D9-D268449782DC}" srcOrd="0" destOrd="0" presId="urn:microsoft.com/office/officeart/2005/8/layout/hierarchy1"/>
    <dgm:cxn modelId="{6C233699-D025-476C-A6A4-CEB9BBC57A38}" type="presOf" srcId="{F65C4794-363C-4ADD-80FC-97ABF62490F2}" destId="{393CC130-5614-4CA1-9401-7C6909B1104C}" srcOrd="0" destOrd="0" presId="urn:microsoft.com/office/officeart/2005/8/layout/hierarchy1"/>
    <dgm:cxn modelId="{8E373E91-4557-4DDD-8EE5-217724C05E55}" type="presOf" srcId="{21EE202A-7B48-463C-B376-C2100B5F3BC5}" destId="{D052D8CA-4FD5-4540-8D1E-556CB8DAD6D3}" srcOrd="0" destOrd="0" presId="urn:microsoft.com/office/officeart/2005/8/layout/hierarchy1"/>
    <dgm:cxn modelId="{68DE9C14-164C-4438-8D90-5450271014FD}" type="presOf" srcId="{DB5CDA5C-5525-4B1A-A96D-A92C19FD3BF9}" destId="{06094EFF-D7E9-4A61-85B9-DC025A71116F}" srcOrd="0" destOrd="0" presId="urn:microsoft.com/office/officeart/2005/8/layout/hierarchy1"/>
    <dgm:cxn modelId="{A109762E-67CC-4F3C-BDF5-25315FDD4008}" srcId="{3569F8B0-8770-4E71-9909-C319C45CA6C1}" destId="{8174B38D-D489-4893-A77A-8C0C6DEB8010}" srcOrd="1" destOrd="0" parTransId="{2C526014-145C-43A1-83A8-7054BCEC742B}" sibTransId="{831F342A-D1F2-4049-BA87-DF6563ED1126}"/>
    <dgm:cxn modelId="{722CFF29-F738-4709-BD14-2D7190CF0505}" srcId="{C555409D-274F-4224-B634-74B916AA329D}" destId="{70A87EAC-E3EE-4ED8-A84D-E49454FC0610}" srcOrd="2" destOrd="0" parTransId="{D5F8E0AF-9787-43E7-9180-1BE135740A71}" sibTransId="{53542F06-4188-412E-90DD-B7BC3CE0C96B}"/>
    <dgm:cxn modelId="{E83FB1D7-B21C-43AF-8D67-449F6CDC5DCE}" type="presOf" srcId="{3556F6B4-D4DC-4DD5-8303-C5607DEB3F4E}" destId="{17CA286F-E96F-4E8D-9277-4F89DA054AA1}" srcOrd="0" destOrd="0" presId="urn:microsoft.com/office/officeart/2005/8/layout/hierarchy1"/>
    <dgm:cxn modelId="{EE0C813A-FB4F-430A-9CDB-1D067345BA2F}" type="presOf" srcId="{98EAE5C8-D577-4B8E-8824-6FF5C064E60B}" destId="{C14F095C-DBA7-4768-BA51-22810E30B346}" srcOrd="0" destOrd="0" presId="urn:microsoft.com/office/officeart/2005/8/layout/hierarchy1"/>
    <dgm:cxn modelId="{66A95D8E-06C5-4DCC-956C-234B85E4140A}" type="presOf" srcId="{B54A8AE0-CC38-4E7D-9CC6-7C771506D47E}" destId="{86E2CDDC-5CE6-4336-9577-1C824C81258C}" srcOrd="0" destOrd="0" presId="urn:microsoft.com/office/officeart/2005/8/layout/hierarchy1"/>
    <dgm:cxn modelId="{87FAA1EE-7FED-4A7E-BCED-03065B07DF81}" srcId="{ADF6CE9B-3206-4C64-AC14-250CD1D86F19}" destId="{98EAE5C8-D577-4B8E-8824-6FF5C064E60B}" srcOrd="1" destOrd="0" parTransId="{B0DE3870-C11A-4216-8595-4A5E99FB4210}" sibTransId="{6D01A7A2-4D1E-41AD-BC6C-ABEEDB8175F3}"/>
    <dgm:cxn modelId="{59D65EB3-BC77-4F63-8762-2A29CA4FB969}" type="presOf" srcId="{7D31808B-46B0-47C1-826E-64AF8450E11A}" destId="{6B1758F6-73DC-4CF4-B8DE-C0120C4CF09F}" srcOrd="0" destOrd="0" presId="urn:microsoft.com/office/officeart/2005/8/layout/hierarchy1"/>
    <dgm:cxn modelId="{92808C3F-EB65-4041-A884-03FF642367B9}" type="presOf" srcId="{E44C66F5-182D-4101-964F-D8FC28664649}" destId="{7D13ACAA-F22D-42DF-A81E-6C170960920A}" srcOrd="0" destOrd="0" presId="urn:microsoft.com/office/officeart/2005/8/layout/hierarchy1"/>
    <dgm:cxn modelId="{1EEFA454-41D3-4ED6-8C9B-5F23C30A1A24}" type="presOf" srcId="{E022F937-BB49-4DFD-9D6B-AE335477E7D3}" destId="{C672E564-8562-4174-8A36-82984849319E}" srcOrd="0" destOrd="0" presId="urn:microsoft.com/office/officeart/2005/8/layout/hierarchy1"/>
    <dgm:cxn modelId="{8124168E-CA29-481F-B8DF-F9ABCF7A8E64}" type="presOf" srcId="{7F5A91F7-A6FD-4717-9537-F9DB99C686B9}" destId="{E5AC1752-F668-439B-8539-F1C61C4CF232}" srcOrd="0" destOrd="0" presId="urn:microsoft.com/office/officeart/2005/8/layout/hierarchy1"/>
    <dgm:cxn modelId="{A8FDF6BE-3CB0-41B8-B856-1A3236D22084}" type="presOf" srcId="{D5F8E0AF-9787-43E7-9180-1BE135740A71}" destId="{0FA744AE-A810-4DED-980F-B06F26B395BE}" srcOrd="0" destOrd="0" presId="urn:microsoft.com/office/officeart/2005/8/layout/hierarchy1"/>
    <dgm:cxn modelId="{BFF29C56-577F-452F-9AAD-CB0AC48A17DD}" srcId="{ADF6CE9B-3206-4C64-AC14-250CD1D86F19}" destId="{F65C4794-363C-4ADD-80FC-97ABF62490F2}" srcOrd="3" destOrd="0" parTransId="{1EE8EEC1-5B76-4C38-B992-34C6CFFA1A5A}" sibTransId="{0E8C2F73-C80F-4F5D-B3AC-9F6F6E71DECC}"/>
    <dgm:cxn modelId="{02E40256-8452-4C09-BE38-A528AF0E3FED}" srcId="{C555409D-274F-4224-B634-74B916AA329D}" destId="{3556F6B4-D4DC-4DD5-8303-C5607DEB3F4E}" srcOrd="0" destOrd="0" parTransId="{7F5A91F7-A6FD-4717-9537-F9DB99C686B9}" sibTransId="{8BE96F8B-27E3-4DDD-8F91-71E58927E531}"/>
    <dgm:cxn modelId="{99CBD29A-D3FC-4B98-A013-628E16BF3ED7}" type="presOf" srcId="{A2553A30-DF84-4393-8813-1F1E43679210}" destId="{5C763611-8029-4F8E-827C-466E0D347FC9}" srcOrd="0" destOrd="0" presId="urn:microsoft.com/office/officeart/2005/8/layout/hierarchy1"/>
    <dgm:cxn modelId="{CAB1654E-10EA-4AE4-898D-CD6122E59017}" srcId="{3569F8B0-8770-4E71-9909-C319C45CA6C1}" destId="{0CB53950-6720-459E-AE3C-4F1A8A979629}" srcOrd="0" destOrd="0" parTransId="{80C2FD7B-AEA1-4C23-ADFA-57E636FC43AB}" sibTransId="{24292FDB-5C70-41E9-BB2C-C80CA66E7274}"/>
    <dgm:cxn modelId="{B6EC6999-C1EA-4866-8083-A198D8B2AE7E}" type="presOf" srcId="{B0DE3870-C11A-4216-8595-4A5E99FB4210}" destId="{5EE5C3B4-4AC4-48A7-984C-F1BD231437B5}" srcOrd="0" destOrd="0" presId="urn:microsoft.com/office/officeart/2005/8/layout/hierarchy1"/>
    <dgm:cxn modelId="{6CA33CFC-C257-461D-8C77-2E95669A70AE}" type="presOf" srcId="{C555409D-274F-4224-B634-74B916AA329D}" destId="{1C57BB59-A2F2-4EAF-B1AE-C4F06D39F2E6}" srcOrd="0" destOrd="0" presId="urn:microsoft.com/office/officeart/2005/8/layout/hierarchy1"/>
    <dgm:cxn modelId="{52A89656-A4F0-42B0-BEAA-3BD8F7169EAE}" type="presOf" srcId="{34888C9F-E65B-4EDF-B285-DFB1C8C01C11}" destId="{E3438301-E6F7-4A30-A74B-2B5CD4EA1126}" srcOrd="0" destOrd="0" presId="urn:microsoft.com/office/officeart/2005/8/layout/hierarchy1"/>
    <dgm:cxn modelId="{D1E5293D-87F7-45AD-AC06-16B7040608C7}" srcId="{9E0C69DA-3DFE-4717-9A07-952E5D29A40A}" destId="{C555409D-274F-4224-B634-74B916AA329D}" srcOrd="2" destOrd="0" parTransId="{7D31808B-46B0-47C1-826E-64AF8450E11A}" sibTransId="{3A199449-79CD-487A-BA1F-408C6037B7B4}"/>
    <dgm:cxn modelId="{2EA925A4-8B16-4092-98E8-C44471B23276}" srcId="{B54A8AE0-CC38-4E7D-9CC6-7C771506D47E}" destId="{9E0C69DA-3DFE-4717-9A07-952E5D29A40A}" srcOrd="0" destOrd="0" parTransId="{FBECD35A-9111-42DB-B8AA-29D47C5EDAB7}" sibTransId="{FDBF2F68-8D08-4C30-888E-EE4F4FBF21F6}"/>
    <dgm:cxn modelId="{0FD8C6FA-4F9D-489C-97C2-A6EC3AA158BC}" type="presOf" srcId="{C9EE7FEC-84B9-4319-ABFF-EBBB69205657}" destId="{675DE6F9-2EFF-4457-9022-A446C06A496F}" srcOrd="0" destOrd="0" presId="urn:microsoft.com/office/officeart/2005/8/layout/hierarchy1"/>
    <dgm:cxn modelId="{67025030-3BD9-40BA-8A0D-4400AE07EF01}" srcId="{FA746FB7-E47A-412C-90A6-299E82BA4657}" destId="{2D4B5CEF-5868-4160-82EB-95F69D505DA6}" srcOrd="2" destOrd="0" parTransId="{21EE202A-7B48-463C-B376-C2100B5F3BC5}" sibTransId="{0F188A59-1922-480E-8C67-9D09ADA4D2DB}"/>
    <dgm:cxn modelId="{EE8AA4EF-0D72-4D5F-A3FF-903E30453852}" type="presOf" srcId="{8174B38D-D489-4893-A77A-8C0C6DEB8010}" destId="{2EEACE0B-0611-4B97-87D5-A28D30CA97FC}" srcOrd="0" destOrd="0" presId="urn:microsoft.com/office/officeart/2005/8/layout/hierarchy1"/>
    <dgm:cxn modelId="{9A092ACA-9794-48D6-912C-1FCCFDE528A1}" type="presOf" srcId="{FBECD35A-9111-42DB-B8AA-29D47C5EDAB7}" destId="{8E6BB3CD-8DFD-41E7-9C4D-5F4854A85F1C}" srcOrd="0" destOrd="0" presId="urn:microsoft.com/office/officeart/2005/8/layout/hierarchy1"/>
    <dgm:cxn modelId="{39C58365-3131-4562-8208-EE88E50AADD6}" type="presOf" srcId="{9E0C69DA-3DFE-4717-9A07-952E5D29A40A}" destId="{AACD8A06-B03C-4197-8CB7-A54E521A04D2}" srcOrd="0" destOrd="0" presId="urn:microsoft.com/office/officeart/2005/8/layout/hierarchy1"/>
    <dgm:cxn modelId="{8035B643-D101-4426-8E4E-3032B9850770}" srcId="{ADF6CE9B-3206-4C64-AC14-250CD1D86F19}" destId="{8E6750B1-CEA0-490C-B114-FDAA77B5AB0B}" srcOrd="0" destOrd="0" parTransId="{96F00522-01C5-4A2C-B08E-D9C971B7FCF6}" sibTransId="{59C1D4DD-23C1-49CA-888A-8BED4459F9E9}"/>
    <dgm:cxn modelId="{B7DCDA0E-23EF-41EF-B389-AF4322A89915}" type="presOf" srcId="{70A87EAC-E3EE-4ED8-A84D-E49454FC0610}" destId="{307B24A2-C452-46EB-A9D9-6D37AE5DCA84}" srcOrd="0" destOrd="0" presId="urn:microsoft.com/office/officeart/2005/8/layout/hierarchy1"/>
    <dgm:cxn modelId="{F48ED9B7-8CA1-4E2A-B582-36CA56774A76}" type="presOf" srcId="{E34C0B88-0D14-433C-8F15-895C682FC814}" destId="{7AA166CB-4909-4DD0-8E8B-CABC494D9847}" srcOrd="0" destOrd="0" presId="urn:microsoft.com/office/officeart/2005/8/layout/hierarchy1"/>
    <dgm:cxn modelId="{88ED05A6-23F0-4E85-A072-4E6CC7A9B519}" type="presOf" srcId="{1EE8EEC1-5B76-4C38-B992-34C6CFFA1A5A}" destId="{26D2F95F-2ECC-4B6C-868B-AF4AABC981D7}" srcOrd="0" destOrd="0" presId="urn:microsoft.com/office/officeart/2005/8/layout/hierarchy1"/>
    <dgm:cxn modelId="{4C39F1DB-37A5-4C57-978A-626A15DD618D}" type="presOf" srcId="{DE085E93-52CB-4904-B871-22A84C1AE701}" destId="{84C662BF-7057-4C24-9D87-E0F507F3C5C5}" srcOrd="0" destOrd="0" presId="urn:microsoft.com/office/officeart/2005/8/layout/hierarchy1"/>
    <dgm:cxn modelId="{D09E09DB-83FE-4D8F-85F4-540B66B0C913}" srcId="{9E0C69DA-3DFE-4717-9A07-952E5D29A40A}" destId="{ADF6CE9B-3206-4C64-AC14-250CD1D86F19}" srcOrd="1" destOrd="0" parTransId="{12975993-086F-46AF-B288-FB57A4EA7A80}" sibTransId="{84763047-A72E-45FE-9877-D75162FD3B17}"/>
    <dgm:cxn modelId="{C250B57F-E076-4186-B691-57BFC678F135}" type="presOf" srcId="{666713E7-9D3D-4F66-B6E9-6F7AF6C8E197}" destId="{A5B51126-BDCF-4829-AE26-9048B15A404F}" srcOrd="0" destOrd="0" presId="urn:microsoft.com/office/officeart/2005/8/layout/hierarchy1"/>
    <dgm:cxn modelId="{8B1C3BD8-E655-4567-A3FF-AFB6663F8BA1}" srcId="{DE085E93-52CB-4904-B871-22A84C1AE701}" destId="{3569F8B0-8770-4E71-9909-C319C45CA6C1}" srcOrd="0" destOrd="0" parTransId="{90750F37-FACE-4D7C-922B-7C1955B79DCB}" sibTransId="{0CA076B7-D734-44B8-A2CB-2E38ADFF6EF7}"/>
    <dgm:cxn modelId="{0DA5B1A6-4310-4B46-BDEB-BDE5D9FBFAA4}" type="presOf" srcId="{8E6750B1-CEA0-490C-B114-FDAA77B5AB0B}" destId="{9B302651-0AD3-4E8E-832E-C19D991F7D22}" srcOrd="0" destOrd="0" presId="urn:microsoft.com/office/officeart/2005/8/layout/hierarchy1"/>
    <dgm:cxn modelId="{079D1A13-D115-49B4-822C-0A850CE383FD}" type="presOf" srcId="{2D4B5CEF-5868-4160-82EB-95F69D505DA6}" destId="{F29637AA-C67D-45FF-A0C4-762AF9EF4AE5}" srcOrd="0" destOrd="0" presId="urn:microsoft.com/office/officeart/2005/8/layout/hierarchy1"/>
    <dgm:cxn modelId="{83C9300F-E9DA-48F1-86CF-4CE2580D1044}" type="presOf" srcId="{325C9A82-6FCB-4A75-B45C-4A608406A84E}" destId="{5C631EF4-FB2F-413E-A158-BCB0C5C0277C}" srcOrd="0" destOrd="0" presId="urn:microsoft.com/office/officeart/2005/8/layout/hierarchy1"/>
    <dgm:cxn modelId="{CB398BBD-1136-416B-A360-7DCF4EF88DEA}" type="presOf" srcId="{0CB53950-6720-459E-AE3C-4F1A8A979629}" destId="{F54D804F-9CF6-454A-8D0E-1C3B1884FFC0}" srcOrd="0" destOrd="0" presId="urn:microsoft.com/office/officeart/2005/8/layout/hierarchy1"/>
    <dgm:cxn modelId="{A6CEAB25-49BB-452B-86C5-70D4C7DFA4A7}" type="presOf" srcId="{96F00522-01C5-4A2C-B08E-D9C971B7FCF6}" destId="{E34AFD0D-2294-4D27-91C7-1AC7269DCC11}" srcOrd="0" destOrd="0" presId="urn:microsoft.com/office/officeart/2005/8/layout/hierarchy1"/>
    <dgm:cxn modelId="{4272925B-4DF3-46A2-ACF0-6B3745562AAE}" type="presOf" srcId="{3569F8B0-8770-4E71-9909-C319C45CA6C1}" destId="{41BDEE32-BA71-42A9-9BA5-BE1D3BB5C8A0}" srcOrd="0" destOrd="0" presId="urn:microsoft.com/office/officeart/2005/8/layout/hierarchy1"/>
    <dgm:cxn modelId="{AF5C8F9D-C227-42E1-8339-FB55AFAB1073}" type="presOf" srcId="{603FACD7-FC49-43D3-BCEC-640EB697B76E}" destId="{FF2841E8-9F4E-4FFD-83F0-09DF1F0A92B2}" srcOrd="0" destOrd="0" presId="urn:microsoft.com/office/officeart/2005/8/layout/hierarchy1"/>
    <dgm:cxn modelId="{03FE9F66-39A7-4DF5-843E-5BB36A4C8616}" type="presOf" srcId="{ADF6CE9B-3206-4C64-AC14-250CD1D86F19}" destId="{488AEDD3-B252-4619-8380-7C5A37C874D8}" srcOrd="0" destOrd="0" presId="urn:microsoft.com/office/officeart/2005/8/layout/hierarchy1"/>
    <dgm:cxn modelId="{0CE9B7F3-EA7F-4814-B597-23D174BB1E3C}" srcId="{FA746FB7-E47A-412C-90A6-299E82BA4657}" destId="{DB5CDA5C-5525-4B1A-A96D-A92C19FD3BF9}" srcOrd="0" destOrd="0" parTransId="{C9EE7FEC-84B9-4319-ABFF-EBBB69205657}" sibTransId="{194FC237-9CF2-4F89-97DE-B3D8A3D91464}"/>
    <dgm:cxn modelId="{0F0C6267-142B-429E-950F-4F7A3C0E6988}" srcId="{FA746FB7-E47A-412C-90A6-299E82BA4657}" destId="{E44C66F5-182D-4101-964F-D8FC28664649}" srcOrd="1" destOrd="0" parTransId="{E34C0B88-0D14-433C-8F15-895C682FC814}" sibTransId="{ACD7A132-9740-4934-A287-8EF25462619B}"/>
    <dgm:cxn modelId="{87862D3B-F6C7-4C62-AFE8-389C40BB3DE7}" type="presOf" srcId="{B14344AD-8ADC-49B7-97F9-721598BBDA68}" destId="{B5A230A8-2736-42B6-874E-CDA179CD3214}" srcOrd="0" destOrd="0" presId="urn:microsoft.com/office/officeart/2005/8/layout/hierarchy1"/>
    <dgm:cxn modelId="{2B282C6C-A756-4782-9AF4-41A72623BE57}" srcId="{8174B38D-D489-4893-A77A-8C0C6DEB8010}" destId="{B54A8AE0-CC38-4E7D-9CC6-7C771506D47E}" srcOrd="0" destOrd="0" parTransId="{603FACD7-FC49-43D3-BCEC-640EB697B76E}" sibTransId="{D2A842CA-9C67-4ED8-8A58-5CEF4BD67865}"/>
    <dgm:cxn modelId="{305DB58D-47E6-4228-BD27-562C442D3E00}" srcId="{9E0C69DA-3DFE-4717-9A07-952E5D29A40A}" destId="{FA746FB7-E47A-412C-90A6-299E82BA4657}" srcOrd="0" destOrd="0" parTransId="{A2553A30-DF84-4393-8813-1F1E43679210}" sibTransId="{C4525B4B-D7F9-45E5-AF60-14E4A9D852FB}"/>
    <dgm:cxn modelId="{0607A712-25E6-453C-80B2-2A5BD0CA6092}" srcId="{C555409D-274F-4224-B634-74B916AA329D}" destId="{E022F937-BB49-4DFD-9D6B-AE335477E7D3}" srcOrd="1" destOrd="0" parTransId="{B14344AD-8ADC-49B7-97F9-721598BBDA68}" sibTransId="{3072446B-1FD0-409C-AEC2-4AB157B7F855}"/>
    <dgm:cxn modelId="{29AF7765-FDF7-4F12-9FEC-DBCC9B1A7318}" srcId="{9E0C69DA-3DFE-4717-9A07-952E5D29A40A}" destId="{666713E7-9D3D-4F66-B6E9-6F7AF6C8E197}" srcOrd="3" destOrd="0" parTransId="{34888C9F-E65B-4EDF-B285-DFB1C8C01C11}" sibTransId="{925A64E9-5AC8-4269-83D8-B926F690BA0A}"/>
    <dgm:cxn modelId="{BA129AC9-F791-4E91-9882-A808C6CE4E34}" srcId="{ADF6CE9B-3206-4C64-AC14-250CD1D86F19}" destId="{CE812765-E77C-494C-9856-CFEC7CDCEBA2}" srcOrd="2" destOrd="0" parTransId="{325C9A82-6FCB-4A75-B45C-4A608406A84E}" sibTransId="{0975ED6B-6FF4-425C-9D07-8B10DE519F20}"/>
    <dgm:cxn modelId="{A869E236-23E7-4861-856B-BCDEFB645C9F}" type="presParOf" srcId="{84C662BF-7057-4C24-9D87-E0F507F3C5C5}" destId="{6535C875-E363-4353-A632-21DAEDE12512}" srcOrd="0" destOrd="0" presId="urn:microsoft.com/office/officeart/2005/8/layout/hierarchy1"/>
    <dgm:cxn modelId="{1D2F265A-D7C4-46DE-8303-FC423CA64CB3}" type="presParOf" srcId="{6535C875-E363-4353-A632-21DAEDE12512}" destId="{5B51BEE9-7811-41BB-B0A9-A3C7011EB6B8}" srcOrd="0" destOrd="0" presId="urn:microsoft.com/office/officeart/2005/8/layout/hierarchy1"/>
    <dgm:cxn modelId="{4634B5CA-EBD2-4446-ACCE-9982A1B78AB7}" type="presParOf" srcId="{5B51BEE9-7811-41BB-B0A9-A3C7011EB6B8}" destId="{B1CA8A0D-0760-44E9-AFFA-E37BB576FB03}" srcOrd="0" destOrd="0" presId="urn:microsoft.com/office/officeart/2005/8/layout/hierarchy1"/>
    <dgm:cxn modelId="{1ED9AAC0-FCB9-4448-95BA-C0E95FEE8679}" type="presParOf" srcId="{5B51BEE9-7811-41BB-B0A9-A3C7011EB6B8}" destId="{41BDEE32-BA71-42A9-9BA5-BE1D3BB5C8A0}" srcOrd="1" destOrd="0" presId="urn:microsoft.com/office/officeart/2005/8/layout/hierarchy1"/>
    <dgm:cxn modelId="{EBAE1ECD-7428-4434-8308-F2929F969E76}" type="presParOf" srcId="{6535C875-E363-4353-A632-21DAEDE12512}" destId="{ACBF53D7-C2E1-4554-981A-1F6C56BB2407}" srcOrd="1" destOrd="0" presId="urn:microsoft.com/office/officeart/2005/8/layout/hierarchy1"/>
    <dgm:cxn modelId="{506FA775-97C0-4C4F-AAC5-E3BF3DE6F6EE}" type="presParOf" srcId="{ACBF53D7-C2E1-4554-981A-1F6C56BB2407}" destId="{26386DF7-D9A8-4690-92D9-D268449782DC}" srcOrd="0" destOrd="0" presId="urn:microsoft.com/office/officeart/2005/8/layout/hierarchy1"/>
    <dgm:cxn modelId="{52D1E249-E0E1-442D-B116-643475151851}" type="presParOf" srcId="{ACBF53D7-C2E1-4554-981A-1F6C56BB2407}" destId="{EFCF3C44-E953-4D21-9F9F-8647BAD447F0}" srcOrd="1" destOrd="0" presId="urn:microsoft.com/office/officeart/2005/8/layout/hierarchy1"/>
    <dgm:cxn modelId="{20C77D75-377C-48CE-9F46-B408E6DA84B8}" type="presParOf" srcId="{EFCF3C44-E953-4D21-9F9F-8647BAD447F0}" destId="{B8F02C33-8BB2-4952-8553-DE456CC9E3FD}" srcOrd="0" destOrd="0" presId="urn:microsoft.com/office/officeart/2005/8/layout/hierarchy1"/>
    <dgm:cxn modelId="{6AF45119-9FC4-4C77-939A-E9E0B5600076}" type="presParOf" srcId="{B8F02C33-8BB2-4952-8553-DE456CC9E3FD}" destId="{AEBCF8A0-53EB-4541-B83A-D53F5F551A5B}" srcOrd="0" destOrd="0" presId="urn:microsoft.com/office/officeart/2005/8/layout/hierarchy1"/>
    <dgm:cxn modelId="{3C1AA661-A856-478A-A3DE-5DC3D41ED156}" type="presParOf" srcId="{B8F02C33-8BB2-4952-8553-DE456CC9E3FD}" destId="{F54D804F-9CF6-454A-8D0E-1C3B1884FFC0}" srcOrd="1" destOrd="0" presId="urn:microsoft.com/office/officeart/2005/8/layout/hierarchy1"/>
    <dgm:cxn modelId="{00F4AE25-C379-4DE9-B05F-1D4552D7C8BD}" type="presParOf" srcId="{EFCF3C44-E953-4D21-9F9F-8647BAD447F0}" destId="{CE9B232A-6FDB-4F43-8599-5BBFD4988E43}" srcOrd="1" destOrd="0" presId="urn:microsoft.com/office/officeart/2005/8/layout/hierarchy1"/>
    <dgm:cxn modelId="{69E339E3-AE5C-413B-B38F-59138D5710E4}" type="presParOf" srcId="{ACBF53D7-C2E1-4554-981A-1F6C56BB2407}" destId="{C7FD40B3-4D2C-4348-90B3-B8538E94EC42}" srcOrd="2" destOrd="0" presId="urn:microsoft.com/office/officeart/2005/8/layout/hierarchy1"/>
    <dgm:cxn modelId="{1BA3BD3A-B00C-4127-B26F-30446E51A208}" type="presParOf" srcId="{ACBF53D7-C2E1-4554-981A-1F6C56BB2407}" destId="{DF1A516E-1C0B-4341-8F52-B7CC98CCE48B}" srcOrd="3" destOrd="0" presId="urn:microsoft.com/office/officeart/2005/8/layout/hierarchy1"/>
    <dgm:cxn modelId="{9C2537F6-B7D7-4176-A861-70968C16E963}" type="presParOf" srcId="{DF1A516E-1C0B-4341-8F52-B7CC98CCE48B}" destId="{4D780A3D-1111-45AA-9BAD-69043A74CEC3}" srcOrd="0" destOrd="0" presId="urn:microsoft.com/office/officeart/2005/8/layout/hierarchy1"/>
    <dgm:cxn modelId="{95E50665-A486-449A-B67A-A564152EC626}" type="presParOf" srcId="{4D780A3D-1111-45AA-9BAD-69043A74CEC3}" destId="{2A263DDA-27A7-4BDC-9F15-4624AB9E92F7}" srcOrd="0" destOrd="0" presId="urn:microsoft.com/office/officeart/2005/8/layout/hierarchy1"/>
    <dgm:cxn modelId="{CE08584A-0A09-404B-A13C-2808DF4AF4B0}" type="presParOf" srcId="{4D780A3D-1111-45AA-9BAD-69043A74CEC3}" destId="{2EEACE0B-0611-4B97-87D5-A28D30CA97FC}" srcOrd="1" destOrd="0" presId="urn:microsoft.com/office/officeart/2005/8/layout/hierarchy1"/>
    <dgm:cxn modelId="{A7E3D437-4355-47DB-89F6-D8FEFA5B314E}" type="presParOf" srcId="{DF1A516E-1C0B-4341-8F52-B7CC98CCE48B}" destId="{A724A10B-46A7-492F-963B-81F6E7D875DD}" srcOrd="1" destOrd="0" presId="urn:microsoft.com/office/officeart/2005/8/layout/hierarchy1"/>
    <dgm:cxn modelId="{210CFDE0-954D-451E-8456-4C567C5BCED8}" type="presParOf" srcId="{A724A10B-46A7-492F-963B-81F6E7D875DD}" destId="{FF2841E8-9F4E-4FFD-83F0-09DF1F0A92B2}" srcOrd="0" destOrd="0" presId="urn:microsoft.com/office/officeart/2005/8/layout/hierarchy1"/>
    <dgm:cxn modelId="{FD4757ED-2F28-4AEA-A8DA-0D88765B3ED2}" type="presParOf" srcId="{A724A10B-46A7-492F-963B-81F6E7D875DD}" destId="{FCB33090-2EA0-494A-83F7-B0499B051431}" srcOrd="1" destOrd="0" presId="urn:microsoft.com/office/officeart/2005/8/layout/hierarchy1"/>
    <dgm:cxn modelId="{432DF2EA-74DB-49C2-AA77-8F240D463B2C}" type="presParOf" srcId="{FCB33090-2EA0-494A-83F7-B0499B051431}" destId="{47C3F72F-E5D7-47FE-B359-1946183C6E0A}" srcOrd="0" destOrd="0" presId="urn:microsoft.com/office/officeart/2005/8/layout/hierarchy1"/>
    <dgm:cxn modelId="{05F54523-9E26-45A6-B0B6-2E1ACEAD32F0}" type="presParOf" srcId="{47C3F72F-E5D7-47FE-B359-1946183C6E0A}" destId="{B6D711B0-BF54-4E0D-B57A-DB6D8E1F6CE1}" srcOrd="0" destOrd="0" presId="urn:microsoft.com/office/officeart/2005/8/layout/hierarchy1"/>
    <dgm:cxn modelId="{C0C4C7E4-D8E5-44DF-B83F-045EEB71E5AE}" type="presParOf" srcId="{47C3F72F-E5D7-47FE-B359-1946183C6E0A}" destId="{86E2CDDC-5CE6-4336-9577-1C824C81258C}" srcOrd="1" destOrd="0" presId="urn:microsoft.com/office/officeart/2005/8/layout/hierarchy1"/>
    <dgm:cxn modelId="{3F9A6D0E-2D5C-4F4D-A7CE-3B4F4C2163C2}" type="presParOf" srcId="{FCB33090-2EA0-494A-83F7-B0499B051431}" destId="{BD855714-9F82-45BC-93BF-FA309EE1EAB1}" srcOrd="1" destOrd="0" presId="urn:microsoft.com/office/officeart/2005/8/layout/hierarchy1"/>
    <dgm:cxn modelId="{9F3B063F-26AB-44ED-B133-5CCBD6E62D12}" type="presParOf" srcId="{BD855714-9F82-45BC-93BF-FA309EE1EAB1}" destId="{8E6BB3CD-8DFD-41E7-9C4D-5F4854A85F1C}" srcOrd="0" destOrd="0" presId="urn:microsoft.com/office/officeart/2005/8/layout/hierarchy1"/>
    <dgm:cxn modelId="{0CAF1E1D-B4AC-445A-8CC5-4A209526EDB8}" type="presParOf" srcId="{BD855714-9F82-45BC-93BF-FA309EE1EAB1}" destId="{655EE730-4184-49DB-930C-3E2BE767AB51}" srcOrd="1" destOrd="0" presId="urn:microsoft.com/office/officeart/2005/8/layout/hierarchy1"/>
    <dgm:cxn modelId="{04F1A54E-BBFA-4E73-A97D-51ACBB7FD1B7}" type="presParOf" srcId="{655EE730-4184-49DB-930C-3E2BE767AB51}" destId="{429FBCF5-B549-415D-9C2B-8611B394BF89}" srcOrd="0" destOrd="0" presId="urn:microsoft.com/office/officeart/2005/8/layout/hierarchy1"/>
    <dgm:cxn modelId="{EB938EA4-9A17-4C76-8C0E-1A049E289EA8}" type="presParOf" srcId="{429FBCF5-B549-415D-9C2B-8611B394BF89}" destId="{351B6F2D-36C9-4103-A245-AAB41E8D8D60}" srcOrd="0" destOrd="0" presId="urn:microsoft.com/office/officeart/2005/8/layout/hierarchy1"/>
    <dgm:cxn modelId="{0013A3CA-B6EC-49F7-A9EE-6126B7A185CB}" type="presParOf" srcId="{429FBCF5-B549-415D-9C2B-8611B394BF89}" destId="{AACD8A06-B03C-4197-8CB7-A54E521A04D2}" srcOrd="1" destOrd="0" presId="urn:microsoft.com/office/officeart/2005/8/layout/hierarchy1"/>
    <dgm:cxn modelId="{E7652E16-1ADE-488E-A781-76DABD7BA0D3}" type="presParOf" srcId="{655EE730-4184-49DB-930C-3E2BE767AB51}" destId="{A9C2B739-7C96-4CC0-A9BE-1398466F9A18}" srcOrd="1" destOrd="0" presId="urn:microsoft.com/office/officeart/2005/8/layout/hierarchy1"/>
    <dgm:cxn modelId="{83D6F273-46FC-419B-A5BE-A734B82FAAC7}" type="presParOf" srcId="{A9C2B739-7C96-4CC0-A9BE-1398466F9A18}" destId="{5C763611-8029-4F8E-827C-466E0D347FC9}" srcOrd="0" destOrd="0" presId="urn:microsoft.com/office/officeart/2005/8/layout/hierarchy1"/>
    <dgm:cxn modelId="{1F5E4E7D-F583-43B7-884F-BA833D3E61EA}" type="presParOf" srcId="{A9C2B739-7C96-4CC0-A9BE-1398466F9A18}" destId="{4CC6EA20-C09A-4C5F-B511-6BCE78C0A425}" srcOrd="1" destOrd="0" presId="urn:microsoft.com/office/officeart/2005/8/layout/hierarchy1"/>
    <dgm:cxn modelId="{144900C8-C9CA-48EA-BD03-1F939158F9AE}" type="presParOf" srcId="{4CC6EA20-C09A-4C5F-B511-6BCE78C0A425}" destId="{FC379227-7962-4521-AEBA-A8767A5A6ED5}" srcOrd="0" destOrd="0" presId="urn:microsoft.com/office/officeart/2005/8/layout/hierarchy1"/>
    <dgm:cxn modelId="{029DC8CF-3D9D-4299-93FD-6A06B897F0E0}" type="presParOf" srcId="{FC379227-7962-4521-AEBA-A8767A5A6ED5}" destId="{7A82C806-2A3E-44EF-B286-FFEA2E91A7D7}" srcOrd="0" destOrd="0" presId="urn:microsoft.com/office/officeart/2005/8/layout/hierarchy1"/>
    <dgm:cxn modelId="{778D1B34-D2A0-4709-982F-676D0408BB6B}" type="presParOf" srcId="{FC379227-7962-4521-AEBA-A8767A5A6ED5}" destId="{1B66FEB4-FFFF-4CE2-ACDC-1ABA713C5AF1}" srcOrd="1" destOrd="0" presId="urn:microsoft.com/office/officeart/2005/8/layout/hierarchy1"/>
    <dgm:cxn modelId="{E7C00583-9112-49B1-8218-C92978289748}" type="presParOf" srcId="{4CC6EA20-C09A-4C5F-B511-6BCE78C0A425}" destId="{FA5ED9C3-304F-4F80-88A8-0D1AC244E9AB}" srcOrd="1" destOrd="0" presId="urn:microsoft.com/office/officeart/2005/8/layout/hierarchy1"/>
    <dgm:cxn modelId="{CF4621A9-5F12-4489-90BF-456559BAC61D}" type="presParOf" srcId="{FA5ED9C3-304F-4F80-88A8-0D1AC244E9AB}" destId="{675DE6F9-2EFF-4457-9022-A446C06A496F}" srcOrd="0" destOrd="0" presId="urn:microsoft.com/office/officeart/2005/8/layout/hierarchy1"/>
    <dgm:cxn modelId="{B505DD16-258E-4C6D-A52F-2398AFC93A33}" type="presParOf" srcId="{FA5ED9C3-304F-4F80-88A8-0D1AC244E9AB}" destId="{B100ED65-69C8-49F9-8B11-03C7495CD9B5}" srcOrd="1" destOrd="0" presId="urn:microsoft.com/office/officeart/2005/8/layout/hierarchy1"/>
    <dgm:cxn modelId="{5149753C-9C70-416B-9F89-62A9C2FFB885}" type="presParOf" srcId="{B100ED65-69C8-49F9-8B11-03C7495CD9B5}" destId="{FC2A1679-28B0-4DF2-BA81-5B8CEBCC13DB}" srcOrd="0" destOrd="0" presId="urn:microsoft.com/office/officeart/2005/8/layout/hierarchy1"/>
    <dgm:cxn modelId="{B60CAECA-D44D-4F5F-AA71-3474DA88715E}" type="presParOf" srcId="{FC2A1679-28B0-4DF2-BA81-5B8CEBCC13DB}" destId="{99442C5B-2E8D-4107-BD68-957CCB1F0686}" srcOrd="0" destOrd="0" presId="urn:microsoft.com/office/officeart/2005/8/layout/hierarchy1"/>
    <dgm:cxn modelId="{0784540A-8BAD-4726-91D2-6D0DDC4C5BAA}" type="presParOf" srcId="{FC2A1679-28B0-4DF2-BA81-5B8CEBCC13DB}" destId="{06094EFF-D7E9-4A61-85B9-DC025A71116F}" srcOrd="1" destOrd="0" presId="urn:microsoft.com/office/officeart/2005/8/layout/hierarchy1"/>
    <dgm:cxn modelId="{073464E0-2328-400F-8957-F9D3C6647C72}" type="presParOf" srcId="{B100ED65-69C8-49F9-8B11-03C7495CD9B5}" destId="{3A269D84-5125-446D-BC9C-AF0F1A707C2B}" srcOrd="1" destOrd="0" presId="urn:microsoft.com/office/officeart/2005/8/layout/hierarchy1"/>
    <dgm:cxn modelId="{FBD4CB7D-9D27-42B6-9C63-583855AA8578}" type="presParOf" srcId="{FA5ED9C3-304F-4F80-88A8-0D1AC244E9AB}" destId="{7AA166CB-4909-4DD0-8E8B-CABC494D9847}" srcOrd="2" destOrd="0" presId="urn:microsoft.com/office/officeart/2005/8/layout/hierarchy1"/>
    <dgm:cxn modelId="{9C362B0D-C1F4-4C58-B8D2-58720AC83535}" type="presParOf" srcId="{FA5ED9C3-304F-4F80-88A8-0D1AC244E9AB}" destId="{2AB5EA01-F57F-4C4F-B972-76AD5F898CF6}" srcOrd="3" destOrd="0" presId="urn:microsoft.com/office/officeart/2005/8/layout/hierarchy1"/>
    <dgm:cxn modelId="{CD34FA7E-85D9-43F1-8BAE-5FB802DE457E}" type="presParOf" srcId="{2AB5EA01-F57F-4C4F-B972-76AD5F898CF6}" destId="{8AC98FA5-C827-40B0-9070-6291FB3E035E}" srcOrd="0" destOrd="0" presId="urn:microsoft.com/office/officeart/2005/8/layout/hierarchy1"/>
    <dgm:cxn modelId="{AA0E2ACB-19CC-410D-8596-7D824868CD8E}" type="presParOf" srcId="{8AC98FA5-C827-40B0-9070-6291FB3E035E}" destId="{1402A649-5941-4B19-98AE-37E31CD0C0A7}" srcOrd="0" destOrd="0" presId="urn:microsoft.com/office/officeart/2005/8/layout/hierarchy1"/>
    <dgm:cxn modelId="{E60966CC-1D81-4C56-A64E-EF0C96FD5DC2}" type="presParOf" srcId="{8AC98FA5-C827-40B0-9070-6291FB3E035E}" destId="{7D13ACAA-F22D-42DF-A81E-6C170960920A}" srcOrd="1" destOrd="0" presId="urn:microsoft.com/office/officeart/2005/8/layout/hierarchy1"/>
    <dgm:cxn modelId="{ABABEB8C-03A7-4102-861D-A9F954E38DAD}" type="presParOf" srcId="{2AB5EA01-F57F-4C4F-B972-76AD5F898CF6}" destId="{DE047F5E-F014-47F8-9DAE-A2869FC6910E}" srcOrd="1" destOrd="0" presId="urn:microsoft.com/office/officeart/2005/8/layout/hierarchy1"/>
    <dgm:cxn modelId="{F4592EE3-9138-4B7D-A3CF-29F2CFB1877B}" type="presParOf" srcId="{FA5ED9C3-304F-4F80-88A8-0D1AC244E9AB}" destId="{D052D8CA-4FD5-4540-8D1E-556CB8DAD6D3}" srcOrd="4" destOrd="0" presId="urn:microsoft.com/office/officeart/2005/8/layout/hierarchy1"/>
    <dgm:cxn modelId="{4DD5DF2C-F7B7-4739-BACF-67B526FA47F8}" type="presParOf" srcId="{FA5ED9C3-304F-4F80-88A8-0D1AC244E9AB}" destId="{325390A8-E288-49CA-A297-EEEBC2A8F18B}" srcOrd="5" destOrd="0" presId="urn:microsoft.com/office/officeart/2005/8/layout/hierarchy1"/>
    <dgm:cxn modelId="{47BC0A63-2981-402B-9A3E-9437FBBF18EB}" type="presParOf" srcId="{325390A8-E288-49CA-A297-EEEBC2A8F18B}" destId="{3374E8CA-172A-4839-B057-8998664E3D8F}" srcOrd="0" destOrd="0" presId="urn:microsoft.com/office/officeart/2005/8/layout/hierarchy1"/>
    <dgm:cxn modelId="{7FF6BEF5-4DA4-4CD0-82A6-C869EA0B1F4B}" type="presParOf" srcId="{3374E8CA-172A-4839-B057-8998664E3D8F}" destId="{BA25995D-486A-4B34-BA71-D5C203C94C7E}" srcOrd="0" destOrd="0" presId="urn:microsoft.com/office/officeart/2005/8/layout/hierarchy1"/>
    <dgm:cxn modelId="{61DC7F92-3830-4FDA-BFF9-AD818FC43A3C}" type="presParOf" srcId="{3374E8CA-172A-4839-B057-8998664E3D8F}" destId="{F29637AA-C67D-45FF-A0C4-762AF9EF4AE5}" srcOrd="1" destOrd="0" presId="urn:microsoft.com/office/officeart/2005/8/layout/hierarchy1"/>
    <dgm:cxn modelId="{CD0FDAA2-21DE-4583-9B2E-66459927FEFE}" type="presParOf" srcId="{325390A8-E288-49CA-A297-EEEBC2A8F18B}" destId="{735B13A6-F56B-4104-9669-52C77D9D5638}" srcOrd="1" destOrd="0" presId="urn:microsoft.com/office/officeart/2005/8/layout/hierarchy1"/>
    <dgm:cxn modelId="{4144EF4F-AA53-45BC-9EAA-C08FC2FB3D36}" type="presParOf" srcId="{A9C2B739-7C96-4CC0-A9BE-1398466F9A18}" destId="{FD0AEC68-E9B3-4CCC-BD50-40653ED74BE3}" srcOrd="2" destOrd="0" presId="urn:microsoft.com/office/officeart/2005/8/layout/hierarchy1"/>
    <dgm:cxn modelId="{7563B866-B2B1-4A24-AC81-129DC70435FD}" type="presParOf" srcId="{A9C2B739-7C96-4CC0-A9BE-1398466F9A18}" destId="{4596DB91-23F4-48A6-B688-E8D5A6AE0FB1}" srcOrd="3" destOrd="0" presId="urn:microsoft.com/office/officeart/2005/8/layout/hierarchy1"/>
    <dgm:cxn modelId="{A2F33B70-9F61-4493-ADD5-2A447FEA91D8}" type="presParOf" srcId="{4596DB91-23F4-48A6-B688-E8D5A6AE0FB1}" destId="{98324A2C-0D0C-44FE-89BA-C9873579511A}" srcOrd="0" destOrd="0" presId="urn:microsoft.com/office/officeart/2005/8/layout/hierarchy1"/>
    <dgm:cxn modelId="{B2329472-14DB-4990-8562-95FDFB004DAF}" type="presParOf" srcId="{98324A2C-0D0C-44FE-89BA-C9873579511A}" destId="{FD8C012D-9B6A-4E0E-B28B-A51004FEABE1}" srcOrd="0" destOrd="0" presId="urn:microsoft.com/office/officeart/2005/8/layout/hierarchy1"/>
    <dgm:cxn modelId="{4B7B3474-7563-4648-B3FD-C1D5DAFDC321}" type="presParOf" srcId="{98324A2C-0D0C-44FE-89BA-C9873579511A}" destId="{488AEDD3-B252-4619-8380-7C5A37C874D8}" srcOrd="1" destOrd="0" presId="urn:microsoft.com/office/officeart/2005/8/layout/hierarchy1"/>
    <dgm:cxn modelId="{3D20CDDC-781D-494C-B85B-68F4899F1D25}" type="presParOf" srcId="{4596DB91-23F4-48A6-B688-E8D5A6AE0FB1}" destId="{74EB98FB-3292-459E-9F4F-68AB1676F945}" srcOrd="1" destOrd="0" presId="urn:microsoft.com/office/officeart/2005/8/layout/hierarchy1"/>
    <dgm:cxn modelId="{EBA64C71-A699-4942-9086-66E46B56714C}" type="presParOf" srcId="{74EB98FB-3292-459E-9F4F-68AB1676F945}" destId="{E34AFD0D-2294-4D27-91C7-1AC7269DCC11}" srcOrd="0" destOrd="0" presId="urn:microsoft.com/office/officeart/2005/8/layout/hierarchy1"/>
    <dgm:cxn modelId="{7068C411-9AA6-4B37-B131-8238F5D00BB1}" type="presParOf" srcId="{74EB98FB-3292-459E-9F4F-68AB1676F945}" destId="{A600A85B-762B-4D75-B078-B2543F5A234A}" srcOrd="1" destOrd="0" presId="urn:microsoft.com/office/officeart/2005/8/layout/hierarchy1"/>
    <dgm:cxn modelId="{617B4F42-CFF4-4EBB-9510-C1420F807595}" type="presParOf" srcId="{A600A85B-762B-4D75-B078-B2543F5A234A}" destId="{924FCFFA-5A91-48C0-A379-FD3512C87CAE}" srcOrd="0" destOrd="0" presId="urn:microsoft.com/office/officeart/2005/8/layout/hierarchy1"/>
    <dgm:cxn modelId="{C3499F05-80DB-4476-BB4D-1A55F9EFF3D3}" type="presParOf" srcId="{924FCFFA-5A91-48C0-A379-FD3512C87CAE}" destId="{C7EADC5B-7194-42B1-8697-B2A0E0F837BE}" srcOrd="0" destOrd="0" presId="urn:microsoft.com/office/officeart/2005/8/layout/hierarchy1"/>
    <dgm:cxn modelId="{9DF4B048-D96A-4A84-B899-ABB76B12EE63}" type="presParOf" srcId="{924FCFFA-5A91-48C0-A379-FD3512C87CAE}" destId="{9B302651-0AD3-4E8E-832E-C19D991F7D22}" srcOrd="1" destOrd="0" presId="urn:microsoft.com/office/officeart/2005/8/layout/hierarchy1"/>
    <dgm:cxn modelId="{844343E5-184B-4E74-89FF-5C50B2F961A4}" type="presParOf" srcId="{A600A85B-762B-4D75-B078-B2543F5A234A}" destId="{FAB08FEE-5BEC-4811-B685-8EF3498D4CEA}" srcOrd="1" destOrd="0" presId="urn:microsoft.com/office/officeart/2005/8/layout/hierarchy1"/>
    <dgm:cxn modelId="{2FDAF057-66D6-4214-AD58-E405B77AC0C0}" type="presParOf" srcId="{74EB98FB-3292-459E-9F4F-68AB1676F945}" destId="{5EE5C3B4-4AC4-48A7-984C-F1BD231437B5}" srcOrd="2" destOrd="0" presId="urn:microsoft.com/office/officeart/2005/8/layout/hierarchy1"/>
    <dgm:cxn modelId="{69F8C843-6FF2-4875-A628-E591F46DEDDF}" type="presParOf" srcId="{74EB98FB-3292-459E-9F4F-68AB1676F945}" destId="{08DBB52A-D666-4FC6-9626-4020072E2C92}" srcOrd="3" destOrd="0" presId="urn:microsoft.com/office/officeart/2005/8/layout/hierarchy1"/>
    <dgm:cxn modelId="{15CC1715-E7CF-45FF-B515-1E28801567B0}" type="presParOf" srcId="{08DBB52A-D666-4FC6-9626-4020072E2C92}" destId="{3CFA86E4-B0B6-4B44-9803-91F8E7BE7C93}" srcOrd="0" destOrd="0" presId="urn:microsoft.com/office/officeart/2005/8/layout/hierarchy1"/>
    <dgm:cxn modelId="{2C4CA23A-0378-40ED-B215-13EBF7210ED5}" type="presParOf" srcId="{3CFA86E4-B0B6-4B44-9803-91F8E7BE7C93}" destId="{383144F9-7EB4-4706-8097-42741A96ED3D}" srcOrd="0" destOrd="0" presId="urn:microsoft.com/office/officeart/2005/8/layout/hierarchy1"/>
    <dgm:cxn modelId="{CEE82F84-4CD3-4337-B51B-8BD9B04D17C7}" type="presParOf" srcId="{3CFA86E4-B0B6-4B44-9803-91F8E7BE7C93}" destId="{C14F095C-DBA7-4768-BA51-22810E30B346}" srcOrd="1" destOrd="0" presId="urn:microsoft.com/office/officeart/2005/8/layout/hierarchy1"/>
    <dgm:cxn modelId="{6D4E338E-42F0-4FE8-B6EB-436BBB42CA9A}" type="presParOf" srcId="{08DBB52A-D666-4FC6-9626-4020072E2C92}" destId="{3DDB3D37-9BF4-45AD-8D18-043F137BCBCF}" srcOrd="1" destOrd="0" presId="urn:microsoft.com/office/officeart/2005/8/layout/hierarchy1"/>
    <dgm:cxn modelId="{3F8CCB16-5BEB-4B53-BD4C-44EEE4A634F3}" type="presParOf" srcId="{74EB98FB-3292-459E-9F4F-68AB1676F945}" destId="{5C631EF4-FB2F-413E-A158-BCB0C5C0277C}" srcOrd="4" destOrd="0" presId="urn:microsoft.com/office/officeart/2005/8/layout/hierarchy1"/>
    <dgm:cxn modelId="{02D7A05F-3C66-47F0-95DD-786EB84BEB8F}" type="presParOf" srcId="{74EB98FB-3292-459E-9F4F-68AB1676F945}" destId="{8D68367D-C3B8-4A93-8C2C-B30662FBF109}" srcOrd="5" destOrd="0" presId="urn:microsoft.com/office/officeart/2005/8/layout/hierarchy1"/>
    <dgm:cxn modelId="{AF60B42F-9F7F-43A5-A3DD-DF6D9AF44E0C}" type="presParOf" srcId="{8D68367D-C3B8-4A93-8C2C-B30662FBF109}" destId="{AD8A30A0-CA51-44A0-95D9-6FA5355C6CC9}" srcOrd="0" destOrd="0" presId="urn:microsoft.com/office/officeart/2005/8/layout/hierarchy1"/>
    <dgm:cxn modelId="{635301C0-F3C3-450E-B351-EBF8BD56DEAB}" type="presParOf" srcId="{AD8A30A0-CA51-44A0-95D9-6FA5355C6CC9}" destId="{5A34C9FE-F414-4AAB-A12A-287BA8DDE66A}" srcOrd="0" destOrd="0" presId="urn:microsoft.com/office/officeart/2005/8/layout/hierarchy1"/>
    <dgm:cxn modelId="{282593D6-4740-49F4-AC59-CC1FD8F3AA2D}" type="presParOf" srcId="{AD8A30A0-CA51-44A0-95D9-6FA5355C6CC9}" destId="{E71FE88A-A981-40E7-9ECE-EF1B5FC7F9A8}" srcOrd="1" destOrd="0" presId="urn:microsoft.com/office/officeart/2005/8/layout/hierarchy1"/>
    <dgm:cxn modelId="{7D49C85E-C92F-4299-92FF-02D7A040D544}" type="presParOf" srcId="{8D68367D-C3B8-4A93-8C2C-B30662FBF109}" destId="{27C444F5-37FE-4B33-9CA5-64B87E836B52}" srcOrd="1" destOrd="0" presId="urn:microsoft.com/office/officeart/2005/8/layout/hierarchy1"/>
    <dgm:cxn modelId="{E8BD8B22-91EF-4778-B549-B507089ABA3D}" type="presParOf" srcId="{74EB98FB-3292-459E-9F4F-68AB1676F945}" destId="{26D2F95F-2ECC-4B6C-868B-AF4AABC981D7}" srcOrd="6" destOrd="0" presId="urn:microsoft.com/office/officeart/2005/8/layout/hierarchy1"/>
    <dgm:cxn modelId="{F8C0C8F2-0840-4374-8614-A93787E6F8DB}" type="presParOf" srcId="{74EB98FB-3292-459E-9F4F-68AB1676F945}" destId="{267407D7-0B40-4673-84BF-2FAB0FD031BC}" srcOrd="7" destOrd="0" presId="urn:microsoft.com/office/officeart/2005/8/layout/hierarchy1"/>
    <dgm:cxn modelId="{949A8B15-8DCB-4267-9958-7A16C3FC551C}" type="presParOf" srcId="{267407D7-0B40-4673-84BF-2FAB0FD031BC}" destId="{D64C1C35-38A8-4E38-B38E-42A13318CA31}" srcOrd="0" destOrd="0" presId="urn:microsoft.com/office/officeart/2005/8/layout/hierarchy1"/>
    <dgm:cxn modelId="{FAB67A1D-DA98-4BB9-A9E1-C70E5DBAF9D1}" type="presParOf" srcId="{D64C1C35-38A8-4E38-B38E-42A13318CA31}" destId="{19A8694C-600A-4DC0-A2A3-7DFE35EF0DF6}" srcOrd="0" destOrd="0" presId="urn:microsoft.com/office/officeart/2005/8/layout/hierarchy1"/>
    <dgm:cxn modelId="{C610EA5A-A6E2-4E05-ACDD-0DD57A6475FE}" type="presParOf" srcId="{D64C1C35-38A8-4E38-B38E-42A13318CA31}" destId="{393CC130-5614-4CA1-9401-7C6909B1104C}" srcOrd="1" destOrd="0" presId="urn:microsoft.com/office/officeart/2005/8/layout/hierarchy1"/>
    <dgm:cxn modelId="{18199409-A56B-4B27-B3B9-4F536D38B9F9}" type="presParOf" srcId="{267407D7-0B40-4673-84BF-2FAB0FD031BC}" destId="{2D981F7D-9DB1-483A-99EC-38249509006F}" srcOrd="1" destOrd="0" presId="urn:microsoft.com/office/officeart/2005/8/layout/hierarchy1"/>
    <dgm:cxn modelId="{797A503F-498D-4CC1-A4D6-759798293F59}" type="presParOf" srcId="{A9C2B739-7C96-4CC0-A9BE-1398466F9A18}" destId="{6B1758F6-73DC-4CF4-B8DE-C0120C4CF09F}" srcOrd="4" destOrd="0" presId="urn:microsoft.com/office/officeart/2005/8/layout/hierarchy1"/>
    <dgm:cxn modelId="{0A3AA8D9-97A4-4467-980D-152E6474B056}" type="presParOf" srcId="{A9C2B739-7C96-4CC0-A9BE-1398466F9A18}" destId="{283229B3-6067-40C2-92E1-C827E63D1712}" srcOrd="5" destOrd="0" presId="urn:microsoft.com/office/officeart/2005/8/layout/hierarchy1"/>
    <dgm:cxn modelId="{7302C98D-876E-41D1-B7B4-E7AE003A2264}" type="presParOf" srcId="{283229B3-6067-40C2-92E1-C827E63D1712}" destId="{5F21C0AA-18E2-4E88-8BB6-99E521EDE4C5}" srcOrd="0" destOrd="0" presId="urn:microsoft.com/office/officeart/2005/8/layout/hierarchy1"/>
    <dgm:cxn modelId="{841EC46C-1369-4CE5-881B-D0F9E2F315F5}" type="presParOf" srcId="{5F21C0AA-18E2-4E88-8BB6-99E521EDE4C5}" destId="{99CCE873-E083-4478-B71F-064E3F3FF51C}" srcOrd="0" destOrd="0" presId="urn:microsoft.com/office/officeart/2005/8/layout/hierarchy1"/>
    <dgm:cxn modelId="{4E34C9E1-3281-4FFE-9B34-4767464EB841}" type="presParOf" srcId="{5F21C0AA-18E2-4E88-8BB6-99E521EDE4C5}" destId="{1C57BB59-A2F2-4EAF-B1AE-C4F06D39F2E6}" srcOrd="1" destOrd="0" presId="urn:microsoft.com/office/officeart/2005/8/layout/hierarchy1"/>
    <dgm:cxn modelId="{D31F063F-8D4A-4A22-BAE7-A7E4DA5735ED}" type="presParOf" srcId="{283229B3-6067-40C2-92E1-C827E63D1712}" destId="{91A5C1B7-487F-4BDB-B48F-55FE8C687A35}" srcOrd="1" destOrd="0" presId="urn:microsoft.com/office/officeart/2005/8/layout/hierarchy1"/>
    <dgm:cxn modelId="{3D65C483-AB5A-443C-9C37-863D7E677663}" type="presParOf" srcId="{91A5C1B7-487F-4BDB-B48F-55FE8C687A35}" destId="{E5AC1752-F668-439B-8539-F1C61C4CF232}" srcOrd="0" destOrd="0" presId="urn:microsoft.com/office/officeart/2005/8/layout/hierarchy1"/>
    <dgm:cxn modelId="{FDD25F55-3828-4B62-9DBF-29580C636A89}" type="presParOf" srcId="{91A5C1B7-487F-4BDB-B48F-55FE8C687A35}" destId="{9DEC9200-2D0A-4C45-8A28-F09EA9E81855}" srcOrd="1" destOrd="0" presId="urn:microsoft.com/office/officeart/2005/8/layout/hierarchy1"/>
    <dgm:cxn modelId="{CD057421-2CD2-4896-9644-4241350AD86C}" type="presParOf" srcId="{9DEC9200-2D0A-4C45-8A28-F09EA9E81855}" destId="{B8E67D83-7EAE-46EF-9CDF-558596A24191}" srcOrd="0" destOrd="0" presId="urn:microsoft.com/office/officeart/2005/8/layout/hierarchy1"/>
    <dgm:cxn modelId="{B435AE4C-3F42-4342-B1EA-31EA41646E7A}" type="presParOf" srcId="{B8E67D83-7EAE-46EF-9CDF-558596A24191}" destId="{9805AC11-5861-4729-B18F-7052696838A9}" srcOrd="0" destOrd="0" presId="urn:microsoft.com/office/officeart/2005/8/layout/hierarchy1"/>
    <dgm:cxn modelId="{ACB568A0-0B27-452D-ADFD-ECFD822493F4}" type="presParOf" srcId="{B8E67D83-7EAE-46EF-9CDF-558596A24191}" destId="{17CA286F-E96F-4E8D-9277-4F89DA054AA1}" srcOrd="1" destOrd="0" presId="urn:microsoft.com/office/officeart/2005/8/layout/hierarchy1"/>
    <dgm:cxn modelId="{DE4148BB-7B58-43EB-B348-89F6428E40B2}" type="presParOf" srcId="{9DEC9200-2D0A-4C45-8A28-F09EA9E81855}" destId="{F4BD8630-0B14-4FFE-B7E9-5F38D6C58FB5}" srcOrd="1" destOrd="0" presId="urn:microsoft.com/office/officeart/2005/8/layout/hierarchy1"/>
    <dgm:cxn modelId="{310F8BAA-8017-4975-AE5A-357FF96ADBA8}" type="presParOf" srcId="{91A5C1B7-487F-4BDB-B48F-55FE8C687A35}" destId="{B5A230A8-2736-42B6-874E-CDA179CD3214}" srcOrd="2" destOrd="0" presId="urn:microsoft.com/office/officeart/2005/8/layout/hierarchy1"/>
    <dgm:cxn modelId="{6FA6100C-1076-4AD0-B470-9530BD6A0C7E}" type="presParOf" srcId="{91A5C1B7-487F-4BDB-B48F-55FE8C687A35}" destId="{DAAA67E9-F521-4C04-9631-E7DA48E43B32}" srcOrd="3" destOrd="0" presId="urn:microsoft.com/office/officeart/2005/8/layout/hierarchy1"/>
    <dgm:cxn modelId="{055565DA-05F4-4B3C-A415-E9A5F928732D}" type="presParOf" srcId="{DAAA67E9-F521-4C04-9631-E7DA48E43B32}" destId="{DBCA75A7-A20D-4C5C-8E9D-74BF490FCE83}" srcOrd="0" destOrd="0" presId="urn:microsoft.com/office/officeart/2005/8/layout/hierarchy1"/>
    <dgm:cxn modelId="{DA249DD4-BA2E-493A-9DBD-EB1295FAF439}" type="presParOf" srcId="{DBCA75A7-A20D-4C5C-8E9D-74BF490FCE83}" destId="{EBFEB7D9-BD80-4215-9D71-B697A3FDB080}" srcOrd="0" destOrd="0" presId="urn:microsoft.com/office/officeart/2005/8/layout/hierarchy1"/>
    <dgm:cxn modelId="{EAC726FC-CC62-4ACF-97EA-48F63A40E014}" type="presParOf" srcId="{DBCA75A7-A20D-4C5C-8E9D-74BF490FCE83}" destId="{C672E564-8562-4174-8A36-82984849319E}" srcOrd="1" destOrd="0" presId="urn:microsoft.com/office/officeart/2005/8/layout/hierarchy1"/>
    <dgm:cxn modelId="{558B8CE7-75DB-4671-A784-3B316A3B29BA}" type="presParOf" srcId="{DAAA67E9-F521-4C04-9631-E7DA48E43B32}" destId="{1CC8C0C5-750C-499B-BE3B-01EE6AB6558A}" srcOrd="1" destOrd="0" presId="urn:microsoft.com/office/officeart/2005/8/layout/hierarchy1"/>
    <dgm:cxn modelId="{508B9F23-7757-4E72-BAF0-44EFE9FB6EE3}" type="presParOf" srcId="{91A5C1B7-487F-4BDB-B48F-55FE8C687A35}" destId="{0FA744AE-A810-4DED-980F-B06F26B395BE}" srcOrd="4" destOrd="0" presId="urn:microsoft.com/office/officeart/2005/8/layout/hierarchy1"/>
    <dgm:cxn modelId="{2FA71607-458E-4BF0-8146-A2E574F97509}" type="presParOf" srcId="{91A5C1B7-487F-4BDB-B48F-55FE8C687A35}" destId="{DC68A941-6C71-4303-970C-839C7B5F2B42}" srcOrd="5" destOrd="0" presId="urn:microsoft.com/office/officeart/2005/8/layout/hierarchy1"/>
    <dgm:cxn modelId="{B0207152-20C9-407B-811D-A2B931419187}" type="presParOf" srcId="{DC68A941-6C71-4303-970C-839C7B5F2B42}" destId="{06B85D6C-97BB-48F2-B28C-3F48D0875338}" srcOrd="0" destOrd="0" presId="urn:microsoft.com/office/officeart/2005/8/layout/hierarchy1"/>
    <dgm:cxn modelId="{11117601-5DE7-42B5-A9B5-F31EC3CF0209}" type="presParOf" srcId="{06B85D6C-97BB-48F2-B28C-3F48D0875338}" destId="{B5FFB4E7-10A9-4E99-B895-2D85850BB639}" srcOrd="0" destOrd="0" presId="urn:microsoft.com/office/officeart/2005/8/layout/hierarchy1"/>
    <dgm:cxn modelId="{F704F5FA-BF86-49BA-BFDE-816BEA9C129E}" type="presParOf" srcId="{06B85D6C-97BB-48F2-B28C-3F48D0875338}" destId="{307B24A2-C452-46EB-A9D9-6D37AE5DCA84}" srcOrd="1" destOrd="0" presId="urn:microsoft.com/office/officeart/2005/8/layout/hierarchy1"/>
    <dgm:cxn modelId="{81B4D008-526E-4E15-B938-0D16C119BE28}" type="presParOf" srcId="{DC68A941-6C71-4303-970C-839C7B5F2B42}" destId="{7884F8DD-BEA0-4AF5-A37E-6691227E55F9}" srcOrd="1" destOrd="0" presId="urn:microsoft.com/office/officeart/2005/8/layout/hierarchy1"/>
    <dgm:cxn modelId="{3E6932B8-A690-496E-A917-1B10C7CEF64A}" type="presParOf" srcId="{A9C2B739-7C96-4CC0-A9BE-1398466F9A18}" destId="{E3438301-E6F7-4A30-A74B-2B5CD4EA1126}" srcOrd="6" destOrd="0" presId="urn:microsoft.com/office/officeart/2005/8/layout/hierarchy1"/>
    <dgm:cxn modelId="{5EE59503-F797-4ADC-971B-D75C06A89B05}" type="presParOf" srcId="{A9C2B739-7C96-4CC0-A9BE-1398466F9A18}" destId="{F35E60B8-144F-4D3D-B0CB-6080C6E2067E}" srcOrd="7" destOrd="0" presId="urn:microsoft.com/office/officeart/2005/8/layout/hierarchy1"/>
    <dgm:cxn modelId="{A4C5C6D6-8286-4AB4-AF3C-89E37FA975C5}" type="presParOf" srcId="{F35E60B8-144F-4D3D-B0CB-6080C6E2067E}" destId="{8B6B4C64-CA01-4946-9EF4-54D7D04B604C}" srcOrd="0" destOrd="0" presId="urn:microsoft.com/office/officeart/2005/8/layout/hierarchy1"/>
    <dgm:cxn modelId="{5CFBE33B-F826-4744-AD9E-632EE6D34533}" type="presParOf" srcId="{8B6B4C64-CA01-4946-9EF4-54D7D04B604C}" destId="{983E1B77-10BD-45E3-BF71-38E57C1218B3}" srcOrd="0" destOrd="0" presId="urn:microsoft.com/office/officeart/2005/8/layout/hierarchy1"/>
    <dgm:cxn modelId="{9CBC13C3-2ABF-4F03-ABD6-021446E44BAD}" type="presParOf" srcId="{8B6B4C64-CA01-4946-9EF4-54D7D04B604C}" destId="{A5B51126-BDCF-4829-AE26-9048B15A404F}" srcOrd="1" destOrd="0" presId="urn:microsoft.com/office/officeart/2005/8/layout/hierarchy1"/>
    <dgm:cxn modelId="{348026B8-AA1E-4BE3-9512-0FA3A70BEB26}" type="presParOf" srcId="{F35E60B8-144F-4D3D-B0CB-6080C6E2067E}" destId="{A06B13E7-A7A6-4D77-ADB1-333C741105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38301-E6F7-4A30-A74B-2B5CD4EA1126}">
      <dsp:nvSpPr>
        <dsp:cNvPr id="0" name=""/>
        <dsp:cNvSpPr/>
      </dsp:nvSpPr>
      <dsp:spPr>
        <a:xfrm>
          <a:off x="4419279" y="3412125"/>
          <a:ext cx="3559303" cy="19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3"/>
              </a:lnTo>
              <a:lnTo>
                <a:pt x="3559303" y="130313"/>
              </a:lnTo>
              <a:lnTo>
                <a:pt x="3559303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744AE-A810-4DED-980F-B06F26B395BE}">
      <dsp:nvSpPr>
        <dsp:cNvPr id="0" name=""/>
        <dsp:cNvSpPr/>
      </dsp:nvSpPr>
      <dsp:spPr>
        <a:xfrm>
          <a:off x="6759289" y="4020864"/>
          <a:ext cx="803616" cy="19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3"/>
              </a:lnTo>
              <a:lnTo>
                <a:pt x="803616" y="130313"/>
              </a:lnTo>
              <a:lnTo>
                <a:pt x="803616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230A8-2736-42B6-874E-CDA179CD3214}">
      <dsp:nvSpPr>
        <dsp:cNvPr id="0" name=""/>
        <dsp:cNvSpPr/>
      </dsp:nvSpPr>
      <dsp:spPr>
        <a:xfrm>
          <a:off x="6713569" y="4020864"/>
          <a:ext cx="91440" cy="191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C1752-F668-439B-8539-F1C61C4CF232}">
      <dsp:nvSpPr>
        <dsp:cNvPr id="0" name=""/>
        <dsp:cNvSpPr/>
      </dsp:nvSpPr>
      <dsp:spPr>
        <a:xfrm>
          <a:off x="5955673" y="4020864"/>
          <a:ext cx="803616" cy="191224"/>
        </a:xfrm>
        <a:custGeom>
          <a:avLst/>
          <a:gdLst/>
          <a:ahLst/>
          <a:cxnLst/>
          <a:rect l="0" t="0" r="0" b="0"/>
          <a:pathLst>
            <a:path>
              <a:moveTo>
                <a:pt x="803616" y="0"/>
              </a:moveTo>
              <a:lnTo>
                <a:pt x="803616" y="130313"/>
              </a:lnTo>
              <a:lnTo>
                <a:pt x="0" y="130313"/>
              </a:lnTo>
              <a:lnTo>
                <a:pt x="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758F6-73DC-4CF4-B8DE-C0120C4CF09F}">
      <dsp:nvSpPr>
        <dsp:cNvPr id="0" name=""/>
        <dsp:cNvSpPr/>
      </dsp:nvSpPr>
      <dsp:spPr>
        <a:xfrm>
          <a:off x="4419279" y="3412125"/>
          <a:ext cx="2340010" cy="19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3"/>
              </a:lnTo>
              <a:lnTo>
                <a:pt x="2340010" y="130313"/>
              </a:lnTo>
              <a:lnTo>
                <a:pt x="234001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2F95F-2ECC-4B6C-868B-AF4AABC981D7}">
      <dsp:nvSpPr>
        <dsp:cNvPr id="0" name=""/>
        <dsp:cNvSpPr/>
      </dsp:nvSpPr>
      <dsp:spPr>
        <a:xfrm>
          <a:off x="3946633" y="4020864"/>
          <a:ext cx="1205424" cy="19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3"/>
              </a:lnTo>
              <a:lnTo>
                <a:pt x="1205424" y="130313"/>
              </a:lnTo>
              <a:lnTo>
                <a:pt x="1205424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31EF4-FB2F-413E-A158-BCB0C5C0277C}">
      <dsp:nvSpPr>
        <dsp:cNvPr id="0" name=""/>
        <dsp:cNvSpPr/>
      </dsp:nvSpPr>
      <dsp:spPr>
        <a:xfrm>
          <a:off x="3946633" y="4020864"/>
          <a:ext cx="401808" cy="19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3"/>
              </a:lnTo>
              <a:lnTo>
                <a:pt x="401808" y="130313"/>
              </a:lnTo>
              <a:lnTo>
                <a:pt x="401808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5C3B4-4AC4-48A7-984C-F1BD231437B5}">
      <dsp:nvSpPr>
        <dsp:cNvPr id="0" name=""/>
        <dsp:cNvSpPr/>
      </dsp:nvSpPr>
      <dsp:spPr>
        <a:xfrm>
          <a:off x="3544825" y="4020864"/>
          <a:ext cx="401808" cy="191224"/>
        </a:xfrm>
        <a:custGeom>
          <a:avLst/>
          <a:gdLst/>
          <a:ahLst/>
          <a:cxnLst/>
          <a:rect l="0" t="0" r="0" b="0"/>
          <a:pathLst>
            <a:path>
              <a:moveTo>
                <a:pt x="401808" y="0"/>
              </a:moveTo>
              <a:lnTo>
                <a:pt x="401808" y="130313"/>
              </a:lnTo>
              <a:lnTo>
                <a:pt x="0" y="130313"/>
              </a:lnTo>
              <a:lnTo>
                <a:pt x="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AFD0D-2294-4D27-91C7-1AC7269DCC11}">
      <dsp:nvSpPr>
        <dsp:cNvPr id="0" name=""/>
        <dsp:cNvSpPr/>
      </dsp:nvSpPr>
      <dsp:spPr>
        <a:xfrm>
          <a:off x="2741209" y="4020864"/>
          <a:ext cx="1205424" cy="191224"/>
        </a:xfrm>
        <a:custGeom>
          <a:avLst/>
          <a:gdLst/>
          <a:ahLst/>
          <a:cxnLst/>
          <a:rect l="0" t="0" r="0" b="0"/>
          <a:pathLst>
            <a:path>
              <a:moveTo>
                <a:pt x="1205424" y="0"/>
              </a:moveTo>
              <a:lnTo>
                <a:pt x="1205424" y="130313"/>
              </a:lnTo>
              <a:lnTo>
                <a:pt x="0" y="130313"/>
              </a:lnTo>
              <a:lnTo>
                <a:pt x="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AEC68-E9B3-4CCC-BD50-40653ED74BE3}">
      <dsp:nvSpPr>
        <dsp:cNvPr id="0" name=""/>
        <dsp:cNvSpPr/>
      </dsp:nvSpPr>
      <dsp:spPr>
        <a:xfrm>
          <a:off x="3946633" y="3412125"/>
          <a:ext cx="472645" cy="191224"/>
        </a:xfrm>
        <a:custGeom>
          <a:avLst/>
          <a:gdLst/>
          <a:ahLst/>
          <a:cxnLst/>
          <a:rect l="0" t="0" r="0" b="0"/>
          <a:pathLst>
            <a:path>
              <a:moveTo>
                <a:pt x="472645" y="0"/>
              </a:moveTo>
              <a:lnTo>
                <a:pt x="472645" y="130313"/>
              </a:lnTo>
              <a:lnTo>
                <a:pt x="0" y="130313"/>
              </a:lnTo>
              <a:lnTo>
                <a:pt x="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2D8CA-4FD5-4540-8D1E-556CB8DAD6D3}">
      <dsp:nvSpPr>
        <dsp:cNvPr id="0" name=""/>
        <dsp:cNvSpPr/>
      </dsp:nvSpPr>
      <dsp:spPr>
        <a:xfrm>
          <a:off x="1133977" y="4020864"/>
          <a:ext cx="803616" cy="19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3"/>
              </a:lnTo>
              <a:lnTo>
                <a:pt x="803616" y="130313"/>
              </a:lnTo>
              <a:lnTo>
                <a:pt x="803616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166CB-4909-4DD0-8E8B-CABC494D9847}">
      <dsp:nvSpPr>
        <dsp:cNvPr id="0" name=""/>
        <dsp:cNvSpPr/>
      </dsp:nvSpPr>
      <dsp:spPr>
        <a:xfrm>
          <a:off x="1088257" y="4020864"/>
          <a:ext cx="91440" cy="191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DE6F9-2EFF-4457-9022-A446C06A496F}">
      <dsp:nvSpPr>
        <dsp:cNvPr id="0" name=""/>
        <dsp:cNvSpPr/>
      </dsp:nvSpPr>
      <dsp:spPr>
        <a:xfrm>
          <a:off x="330361" y="4020864"/>
          <a:ext cx="803616" cy="191224"/>
        </a:xfrm>
        <a:custGeom>
          <a:avLst/>
          <a:gdLst/>
          <a:ahLst/>
          <a:cxnLst/>
          <a:rect l="0" t="0" r="0" b="0"/>
          <a:pathLst>
            <a:path>
              <a:moveTo>
                <a:pt x="803616" y="0"/>
              </a:moveTo>
              <a:lnTo>
                <a:pt x="803616" y="130313"/>
              </a:lnTo>
              <a:lnTo>
                <a:pt x="0" y="130313"/>
              </a:lnTo>
              <a:lnTo>
                <a:pt x="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63611-8029-4F8E-827C-466E0D347FC9}">
      <dsp:nvSpPr>
        <dsp:cNvPr id="0" name=""/>
        <dsp:cNvSpPr/>
      </dsp:nvSpPr>
      <dsp:spPr>
        <a:xfrm>
          <a:off x="1133977" y="3412125"/>
          <a:ext cx="3285302" cy="191224"/>
        </a:xfrm>
        <a:custGeom>
          <a:avLst/>
          <a:gdLst/>
          <a:ahLst/>
          <a:cxnLst/>
          <a:rect l="0" t="0" r="0" b="0"/>
          <a:pathLst>
            <a:path>
              <a:moveTo>
                <a:pt x="3285302" y="0"/>
              </a:moveTo>
              <a:lnTo>
                <a:pt x="3285302" y="130313"/>
              </a:lnTo>
              <a:lnTo>
                <a:pt x="0" y="130313"/>
              </a:lnTo>
              <a:lnTo>
                <a:pt x="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BB3CD-8DFD-41E7-9C4D-5F4854A85F1C}">
      <dsp:nvSpPr>
        <dsp:cNvPr id="0" name=""/>
        <dsp:cNvSpPr/>
      </dsp:nvSpPr>
      <dsp:spPr>
        <a:xfrm>
          <a:off x="4373559" y="2803386"/>
          <a:ext cx="91440" cy="191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224"/>
              </a:lnTo>
            </a:path>
          </a:pathLst>
        </a:custGeom>
        <a:noFill/>
        <a:ln w="12700" cap="flat" cmpd="sng" algn="ctr">
          <a:solidFill>
            <a:srgbClr val="5B9BD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2841E8-9F4E-4FFD-83F0-09DF1F0A92B2}">
      <dsp:nvSpPr>
        <dsp:cNvPr id="0" name=""/>
        <dsp:cNvSpPr/>
      </dsp:nvSpPr>
      <dsp:spPr>
        <a:xfrm>
          <a:off x="4373559" y="2194647"/>
          <a:ext cx="91440" cy="191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22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FD40B3-4D2C-4348-90B3-B8538E94EC42}">
      <dsp:nvSpPr>
        <dsp:cNvPr id="0" name=""/>
        <dsp:cNvSpPr/>
      </dsp:nvSpPr>
      <dsp:spPr>
        <a:xfrm>
          <a:off x="4017471" y="1585908"/>
          <a:ext cx="401808" cy="191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313"/>
              </a:lnTo>
              <a:lnTo>
                <a:pt x="401808" y="130313"/>
              </a:lnTo>
              <a:lnTo>
                <a:pt x="401808" y="1912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86DF7-D9A8-4690-92D9-D268449782DC}">
      <dsp:nvSpPr>
        <dsp:cNvPr id="0" name=""/>
        <dsp:cNvSpPr/>
      </dsp:nvSpPr>
      <dsp:spPr>
        <a:xfrm>
          <a:off x="3615663" y="1585908"/>
          <a:ext cx="401808" cy="191224"/>
        </a:xfrm>
        <a:custGeom>
          <a:avLst/>
          <a:gdLst/>
          <a:ahLst/>
          <a:cxnLst/>
          <a:rect l="0" t="0" r="0" b="0"/>
          <a:pathLst>
            <a:path>
              <a:moveTo>
                <a:pt x="401808" y="0"/>
              </a:moveTo>
              <a:lnTo>
                <a:pt x="401808" y="130313"/>
              </a:lnTo>
              <a:lnTo>
                <a:pt x="0" y="130313"/>
              </a:lnTo>
              <a:lnTo>
                <a:pt x="0" y="19122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A8A0D-0760-44E9-AFFA-E37BB576FB03}">
      <dsp:nvSpPr>
        <dsp:cNvPr id="0" name=""/>
        <dsp:cNvSpPr/>
      </dsp:nvSpPr>
      <dsp:spPr>
        <a:xfrm>
          <a:off x="2850197" y="1168392"/>
          <a:ext cx="2334547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DEE32-BA71-42A9-9BA5-BE1D3BB5C8A0}">
      <dsp:nvSpPr>
        <dsp:cNvPr id="0" name=""/>
        <dsp:cNvSpPr/>
      </dsp:nvSpPr>
      <dsp:spPr>
        <a:xfrm>
          <a:off x="2923253" y="1237796"/>
          <a:ext cx="2334547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互動平衡訓練系統</a:t>
          </a:r>
          <a:endParaRPr lang="zh-TW" altLang="en-US" sz="16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935482" y="1250025"/>
        <a:ext cx="2310089" cy="393057"/>
      </dsp:txXfrm>
    </dsp:sp>
    <dsp:sp modelId="{AEBCF8A0-53EB-4541-B83A-D53F5F551A5B}">
      <dsp:nvSpPr>
        <dsp:cNvPr id="0" name=""/>
        <dsp:cNvSpPr/>
      </dsp:nvSpPr>
      <dsp:spPr>
        <a:xfrm>
          <a:off x="3286911" y="1777132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D804F-9CF6-454A-8D0E-1C3B1884FFC0}">
      <dsp:nvSpPr>
        <dsp:cNvPr id="0" name=""/>
        <dsp:cNvSpPr/>
      </dsp:nvSpPr>
      <dsp:spPr>
        <a:xfrm>
          <a:off x="3359967" y="1846535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註冊</a:t>
          </a:r>
          <a:endParaRPr lang="zh-TW" altLang="en-US" sz="12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372196" y="1858764"/>
        <a:ext cx="633046" cy="393057"/>
      </dsp:txXfrm>
    </dsp:sp>
    <dsp:sp modelId="{2A263DDA-27A7-4BDC-9F15-4624AB9E92F7}">
      <dsp:nvSpPr>
        <dsp:cNvPr id="0" name=""/>
        <dsp:cNvSpPr/>
      </dsp:nvSpPr>
      <dsp:spPr>
        <a:xfrm>
          <a:off x="4090527" y="1777132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ACE0B-0611-4B97-87D5-A28D30CA97FC}">
      <dsp:nvSpPr>
        <dsp:cNvPr id="0" name=""/>
        <dsp:cNvSpPr/>
      </dsp:nvSpPr>
      <dsp:spPr>
        <a:xfrm>
          <a:off x="4163583" y="1846535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登入</a:t>
          </a:r>
          <a:endParaRPr lang="zh-TW" altLang="en-US" sz="12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175812" y="1858764"/>
        <a:ext cx="633046" cy="393057"/>
      </dsp:txXfrm>
    </dsp:sp>
    <dsp:sp modelId="{B6D711B0-BF54-4E0D-B57A-DB6D8E1F6CE1}">
      <dsp:nvSpPr>
        <dsp:cNvPr id="0" name=""/>
        <dsp:cNvSpPr/>
      </dsp:nvSpPr>
      <dsp:spPr>
        <a:xfrm>
          <a:off x="3653812" y="2385871"/>
          <a:ext cx="1530932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2CDDC-5CE6-4336-9577-1C824C81258C}">
      <dsp:nvSpPr>
        <dsp:cNvPr id="0" name=""/>
        <dsp:cNvSpPr/>
      </dsp:nvSpPr>
      <dsp:spPr>
        <a:xfrm>
          <a:off x="3726868" y="2455274"/>
          <a:ext cx="1530932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連線</a:t>
          </a:r>
          <a:r>
            <a:rPr lang="en-US" altLang="zh-TW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BLE</a:t>
          </a:r>
          <a:r>
            <a:rPr lang="zh-TW" altLang="en-US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裝置</a:t>
          </a:r>
          <a:endParaRPr lang="zh-TW" altLang="en-US" sz="12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739097" y="2467503"/>
        <a:ext cx="1506474" cy="393057"/>
      </dsp:txXfrm>
    </dsp:sp>
    <dsp:sp modelId="{351B6F2D-36C9-4103-A245-AAB41E8D8D60}">
      <dsp:nvSpPr>
        <dsp:cNvPr id="0" name=""/>
        <dsp:cNvSpPr/>
      </dsp:nvSpPr>
      <dsp:spPr>
        <a:xfrm>
          <a:off x="4090527" y="2994610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D8A06-B03C-4197-8CB7-A54E521A04D2}">
      <dsp:nvSpPr>
        <dsp:cNvPr id="0" name=""/>
        <dsp:cNvSpPr/>
      </dsp:nvSpPr>
      <dsp:spPr>
        <a:xfrm>
          <a:off x="4163583" y="3064013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主選單</a:t>
          </a:r>
        </a:p>
      </dsp:txBody>
      <dsp:txXfrm>
        <a:off x="4175812" y="3076242"/>
        <a:ext cx="633046" cy="393057"/>
      </dsp:txXfrm>
    </dsp:sp>
    <dsp:sp modelId="{7A82C806-2A3E-44EF-B286-FFEA2E91A7D7}">
      <dsp:nvSpPr>
        <dsp:cNvPr id="0" name=""/>
        <dsp:cNvSpPr/>
      </dsp:nvSpPr>
      <dsp:spPr>
        <a:xfrm>
          <a:off x="531223" y="3603349"/>
          <a:ext cx="1205507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6FEB4-FFFF-4CE2-ACDC-1ABA713C5AF1}">
      <dsp:nvSpPr>
        <dsp:cNvPr id="0" name=""/>
        <dsp:cNvSpPr/>
      </dsp:nvSpPr>
      <dsp:spPr>
        <a:xfrm>
          <a:off x="604279" y="3672752"/>
          <a:ext cx="1205507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活動範圍評估</a:t>
          </a:r>
          <a:endParaRPr lang="zh-TW" altLang="en-US" sz="12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616508" y="3684981"/>
        <a:ext cx="1181049" cy="393057"/>
      </dsp:txXfrm>
    </dsp:sp>
    <dsp:sp modelId="{99442C5B-2E8D-4107-BD68-957CCB1F0686}">
      <dsp:nvSpPr>
        <dsp:cNvPr id="0" name=""/>
        <dsp:cNvSpPr/>
      </dsp:nvSpPr>
      <dsp:spPr>
        <a:xfrm>
          <a:off x="1609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94EFF-D7E9-4A61-85B9-DC025A71116F}">
      <dsp:nvSpPr>
        <dsp:cNvPr id="0" name=""/>
        <dsp:cNvSpPr/>
      </dsp:nvSpPr>
      <dsp:spPr>
        <a:xfrm>
          <a:off x="74665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最大距離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86894" y="4293720"/>
        <a:ext cx="633046" cy="393057"/>
      </dsp:txXfrm>
    </dsp:sp>
    <dsp:sp modelId="{1402A649-5941-4B19-98AE-37E31CD0C0A7}">
      <dsp:nvSpPr>
        <dsp:cNvPr id="0" name=""/>
        <dsp:cNvSpPr/>
      </dsp:nvSpPr>
      <dsp:spPr>
        <a:xfrm>
          <a:off x="805225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3ACAA-F22D-42DF-A81E-6C170960920A}">
      <dsp:nvSpPr>
        <dsp:cNvPr id="0" name=""/>
        <dsp:cNvSpPr/>
      </dsp:nvSpPr>
      <dsp:spPr>
        <a:xfrm>
          <a:off x="878281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平均時間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890510" y="4293720"/>
        <a:ext cx="633046" cy="393057"/>
      </dsp:txXfrm>
    </dsp:sp>
    <dsp:sp modelId="{BA25995D-486A-4B34-BA71-D5C203C94C7E}">
      <dsp:nvSpPr>
        <dsp:cNvPr id="0" name=""/>
        <dsp:cNvSpPr/>
      </dsp:nvSpPr>
      <dsp:spPr>
        <a:xfrm>
          <a:off x="1608841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637AA-C67D-45FF-A0C4-762AF9EF4AE5}">
      <dsp:nvSpPr>
        <dsp:cNvPr id="0" name=""/>
        <dsp:cNvSpPr/>
      </dsp:nvSpPr>
      <dsp:spPr>
        <a:xfrm>
          <a:off x="1681897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平均次數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1694126" y="4293720"/>
        <a:ext cx="633046" cy="393057"/>
      </dsp:txXfrm>
    </dsp:sp>
    <dsp:sp modelId="{FD8C012D-9B6A-4E0E-B28B-A51004FEABE1}">
      <dsp:nvSpPr>
        <dsp:cNvPr id="0" name=""/>
        <dsp:cNvSpPr/>
      </dsp:nvSpPr>
      <dsp:spPr>
        <a:xfrm>
          <a:off x="3258703" y="3603349"/>
          <a:ext cx="1375860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8AEDD3-B252-4619-8380-7C5A37C874D8}">
      <dsp:nvSpPr>
        <dsp:cNvPr id="0" name=""/>
        <dsp:cNvSpPr/>
      </dsp:nvSpPr>
      <dsp:spPr>
        <a:xfrm>
          <a:off x="3331759" y="3672752"/>
          <a:ext cx="1375860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平衡能力與穩定度</a:t>
          </a:r>
          <a:endParaRPr lang="zh-TW" altLang="en-US" sz="12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343988" y="3684981"/>
        <a:ext cx="1351402" cy="393057"/>
      </dsp:txXfrm>
    </dsp:sp>
    <dsp:sp modelId="{C7EADC5B-7194-42B1-8697-B2A0E0F837BE}">
      <dsp:nvSpPr>
        <dsp:cNvPr id="0" name=""/>
        <dsp:cNvSpPr/>
      </dsp:nvSpPr>
      <dsp:spPr>
        <a:xfrm>
          <a:off x="2412457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02651-0AD3-4E8E-832E-C19D991F7D22}">
      <dsp:nvSpPr>
        <dsp:cNvPr id="0" name=""/>
        <dsp:cNvSpPr/>
      </dsp:nvSpPr>
      <dsp:spPr>
        <a:xfrm>
          <a:off x="2485513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上下左右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2497742" y="4293720"/>
        <a:ext cx="633046" cy="393057"/>
      </dsp:txXfrm>
    </dsp:sp>
    <dsp:sp modelId="{383144F9-7EB4-4706-8097-42741A96ED3D}">
      <dsp:nvSpPr>
        <dsp:cNvPr id="0" name=""/>
        <dsp:cNvSpPr/>
      </dsp:nvSpPr>
      <dsp:spPr>
        <a:xfrm>
          <a:off x="3216073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F095C-DBA7-4768-BA51-22810E30B346}">
      <dsp:nvSpPr>
        <dsp:cNvPr id="0" name=""/>
        <dsp:cNvSpPr/>
      </dsp:nvSpPr>
      <dsp:spPr>
        <a:xfrm>
          <a:off x="3289129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環狀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3301358" y="4293720"/>
        <a:ext cx="633046" cy="393057"/>
      </dsp:txXfrm>
    </dsp:sp>
    <dsp:sp modelId="{5A34C9FE-F414-4AAB-A12A-287BA8DDE66A}">
      <dsp:nvSpPr>
        <dsp:cNvPr id="0" name=""/>
        <dsp:cNvSpPr/>
      </dsp:nvSpPr>
      <dsp:spPr>
        <a:xfrm>
          <a:off x="4019689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FE88A-A981-40E7-9ECE-EF1B5FC7F9A8}">
      <dsp:nvSpPr>
        <dsp:cNvPr id="0" name=""/>
        <dsp:cNvSpPr/>
      </dsp:nvSpPr>
      <dsp:spPr>
        <a:xfrm>
          <a:off x="4092745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靈敏度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104974" y="4293720"/>
        <a:ext cx="633046" cy="393057"/>
      </dsp:txXfrm>
    </dsp:sp>
    <dsp:sp modelId="{19A8694C-600A-4DC0-A2A3-7DFE35EF0DF6}">
      <dsp:nvSpPr>
        <dsp:cNvPr id="0" name=""/>
        <dsp:cNvSpPr/>
      </dsp:nvSpPr>
      <dsp:spPr>
        <a:xfrm>
          <a:off x="4823305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CC130-5614-4CA1-9401-7C6909B1104C}">
      <dsp:nvSpPr>
        <dsp:cNvPr id="0" name=""/>
        <dsp:cNvSpPr/>
      </dsp:nvSpPr>
      <dsp:spPr>
        <a:xfrm>
          <a:off x="4896361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動態靈敏度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4908590" y="4293720"/>
        <a:ext cx="633046" cy="393057"/>
      </dsp:txXfrm>
    </dsp:sp>
    <dsp:sp modelId="{99CCE873-E083-4478-B71F-064E3F3FF51C}">
      <dsp:nvSpPr>
        <dsp:cNvPr id="0" name=""/>
        <dsp:cNvSpPr/>
      </dsp:nvSpPr>
      <dsp:spPr>
        <a:xfrm>
          <a:off x="6014860" y="3603349"/>
          <a:ext cx="1488858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7BB59-A2F2-4EAF-B1AE-C4F06D39F2E6}">
      <dsp:nvSpPr>
        <dsp:cNvPr id="0" name=""/>
        <dsp:cNvSpPr/>
      </dsp:nvSpPr>
      <dsp:spPr>
        <a:xfrm>
          <a:off x="6087916" y="3672752"/>
          <a:ext cx="1488858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重心控制與穩定</a:t>
          </a:r>
          <a:r>
            <a:rPr lang="zh-TW" altLang="en-US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度</a:t>
          </a:r>
          <a:endParaRPr lang="zh-TW" altLang="en-US" sz="12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6100145" y="3684981"/>
        <a:ext cx="1464400" cy="393057"/>
      </dsp:txXfrm>
    </dsp:sp>
    <dsp:sp modelId="{9805AC11-5861-4729-B18F-7052696838A9}">
      <dsp:nvSpPr>
        <dsp:cNvPr id="0" name=""/>
        <dsp:cNvSpPr/>
      </dsp:nvSpPr>
      <dsp:spPr>
        <a:xfrm>
          <a:off x="5626921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A286F-E96F-4E8D-9277-4F89DA054AA1}">
      <dsp:nvSpPr>
        <dsp:cNvPr id="0" name=""/>
        <dsp:cNvSpPr/>
      </dsp:nvSpPr>
      <dsp:spPr>
        <a:xfrm>
          <a:off x="5699977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直線訓練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5712206" y="4293720"/>
        <a:ext cx="633046" cy="393057"/>
      </dsp:txXfrm>
    </dsp:sp>
    <dsp:sp modelId="{EBFEB7D9-BD80-4215-9D71-B697A3FDB080}">
      <dsp:nvSpPr>
        <dsp:cNvPr id="0" name=""/>
        <dsp:cNvSpPr/>
      </dsp:nvSpPr>
      <dsp:spPr>
        <a:xfrm>
          <a:off x="6430537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2E564-8562-4174-8A36-82984849319E}">
      <dsp:nvSpPr>
        <dsp:cNvPr id="0" name=""/>
        <dsp:cNvSpPr/>
      </dsp:nvSpPr>
      <dsp:spPr>
        <a:xfrm>
          <a:off x="6503593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繞圈訓練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6515822" y="4293720"/>
        <a:ext cx="633046" cy="393057"/>
      </dsp:txXfrm>
    </dsp:sp>
    <dsp:sp modelId="{B5FFB4E7-10A9-4E99-B895-2D85850BB639}">
      <dsp:nvSpPr>
        <dsp:cNvPr id="0" name=""/>
        <dsp:cNvSpPr/>
      </dsp:nvSpPr>
      <dsp:spPr>
        <a:xfrm>
          <a:off x="7234153" y="4212088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B24A2-C452-46EB-A9D9-6D37AE5DCA84}">
      <dsp:nvSpPr>
        <dsp:cNvPr id="0" name=""/>
        <dsp:cNvSpPr/>
      </dsp:nvSpPr>
      <dsp:spPr>
        <a:xfrm>
          <a:off x="7307209" y="4281491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多方向訓練</a:t>
          </a:r>
          <a:endParaRPr lang="zh-TW" altLang="en-US" sz="8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7319438" y="4293720"/>
        <a:ext cx="633046" cy="393057"/>
      </dsp:txXfrm>
    </dsp:sp>
    <dsp:sp modelId="{983E1B77-10BD-45E3-BF71-38E57C1218B3}">
      <dsp:nvSpPr>
        <dsp:cNvPr id="0" name=""/>
        <dsp:cNvSpPr/>
      </dsp:nvSpPr>
      <dsp:spPr>
        <a:xfrm>
          <a:off x="7649830" y="3603349"/>
          <a:ext cx="657504" cy="417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51126-BDCF-4829-AE26-9048B15A404F}">
      <dsp:nvSpPr>
        <dsp:cNvPr id="0" name=""/>
        <dsp:cNvSpPr/>
      </dsp:nvSpPr>
      <dsp:spPr>
        <a:xfrm>
          <a:off x="7722886" y="3672752"/>
          <a:ext cx="657504" cy="41751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solidFill>
                <a:sysClr val="window" lastClr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成績</a:t>
          </a:r>
          <a:endParaRPr lang="zh-TW" altLang="en-US" sz="1200" kern="1200" dirty="0">
            <a:solidFill>
              <a:sysClr val="window" lastClr="FFFFFF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sp:txBody>
      <dsp:txXfrm>
        <a:off x="7735115" y="3684981"/>
        <a:ext cx="633046" cy="393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24910F0-204A-46F6-9062-1A6F0D3A1C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52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647ED-56FE-43E1-AB30-D117BAE9288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512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5CC9E-4D91-481F-8ABD-0FCD484201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31376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5CC9E-4D91-481F-8ABD-0FCD484201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39794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5CC9E-4D91-481F-8ABD-0FCD484201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6289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5CC9E-4D91-481F-8ABD-0FCD484201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48146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5CC9E-4D91-481F-8ABD-0FCD484201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560560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5CC9E-4D91-481F-8ABD-0FCD484201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435119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01362-FA42-459B-A295-C4F529C8F8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824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884CE-C0D2-4F1D-A794-D65802731E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4F69C-01BE-445D-BA09-795DACCD943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79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EDC0C-F21C-48F2-BB4D-802A4738A81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081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F9227-68F0-4FA3-A52A-0CC8A495B9B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058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13A7C-0B6E-45AC-876C-3F1B7D463F9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426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5D27E-FAA7-4768-B233-84FD7AFE991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668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473F30-A5DF-4D5D-8AE0-6B6D9AE17AA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358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6A78B-9652-428F-A482-E4AA38585C8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392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4146F-F6CC-48AE-BE2D-53526CAC3A9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25CC9E-4D91-481F-8ABD-0FCD484201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696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A3DA2806-49B0-4F88-A1F8-EF65ABFA1C30}" type="slidenum">
              <a:rPr kumimoji="0" lang="en-US" altLang="zh-TW" smtClean="0"/>
              <a:pPr/>
              <a:t>1</a:t>
            </a:fld>
            <a:endParaRPr kumimoji="0" lang="en-US" altLang="zh-TW" smtClean="0"/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600200" y="2133600"/>
            <a:ext cx="6477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TW" sz="5400" b="1"/>
              <a:t>互動平衡訓練系統</a:t>
            </a:r>
            <a:endParaRPr lang="zh-TW" altLang="en-US" sz="5400"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4B3D6A4-79E3-4094-AF10-DA63602C2679}" type="slidenum">
              <a:rPr kumimoji="0" lang="en-US" altLang="zh-TW" smtClean="0"/>
              <a:pPr/>
              <a:t>10</a:t>
            </a:fld>
            <a:endParaRPr kumimoji="0" lang="en-US" altLang="zh-TW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09600" y="439738"/>
            <a:ext cx="81121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活動範圍評估</a:t>
            </a:r>
            <a:r>
              <a:rPr lang="en-US" altLang="zh-TW" sz="4000" dirty="0" smtClean="0">
                <a:latin typeface="+mn-ea"/>
                <a:ea typeface="+mn-ea"/>
              </a:rPr>
              <a:t>-</a:t>
            </a:r>
            <a:r>
              <a:rPr lang="zh-TW" altLang="en-US" sz="4000" dirty="0" smtClean="0">
                <a:latin typeface="+mn-ea"/>
                <a:ea typeface="+mn-ea"/>
              </a:rPr>
              <a:t>八方向最大移動距離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257800" y="1600200"/>
            <a:ext cx="35814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200" dirty="0" smtClean="0">
                <a:latin typeface="+mn-ea"/>
                <a:ea typeface="+mn-ea"/>
              </a:rPr>
              <a:t>測試之該方位時，其方位的箭頭會出現並呈現往</a:t>
            </a: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</a:rPr>
              <a:t>    遠端驅使之狀態，且在該方位上會呈現一平行線，</a:t>
            </a: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</a:rPr>
              <a:t>    其平行線線距比紅色圓球直徑大</a:t>
            </a:r>
            <a:r>
              <a:rPr lang="en-US" altLang="zh-TW" sz="1200" dirty="0" smtClean="0">
                <a:latin typeface="+mn-ea"/>
                <a:ea typeface="+mn-ea"/>
              </a:rPr>
              <a:t>2</a:t>
            </a:r>
            <a:r>
              <a:rPr lang="zh-TW" altLang="en-US" sz="1200" dirty="0" smtClean="0">
                <a:latin typeface="+mn-ea"/>
                <a:ea typeface="+mn-ea"/>
              </a:rPr>
              <a:t>倍，使紅球在</a:t>
            </a: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</a:rPr>
              <a:t>    往該方位遠端驅使時，能有一界定之固定範圍。</a:t>
            </a:r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200" dirty="0" smtClean="0">
                <a:latin typeface="+mn-ea"/>
                <a:ea typeface="+mn-ea"/>
              </a:rPr>
              <a:t>同心圓則以五等份構成，待八個方位均執行測試</a:t>
            </a: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</a:rPr>
              <a:t>    後，則立即在畫面上出現以雷達圖，方式呈現的</a:t>
            </a: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</a:rPr>
              <a:t>    成績圖。</a:t>
            </a:r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200" dirty="0" smtClean="0">
                <a:latin typeface="+mn-ea"/>
                <a:ea typeface="+mn-ea"/>
              </a:rPr>
              <a:t>若有某方位未執行或無成績記錄時，則該方位成</a:t>
            </a: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</a:rPr>
              <a:t>    績則以零做結果。</a:t>
            </a:r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200" dirty="0" smtClean="0">
                <a:latin typeface="+mn-ea"/>
                <a:ea typeface="+mn-ea"/>
              </a:rPr>
              <a:t>在尚未執行完訓練時，若點選能力，成績，則出</a:t>
            </a: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</a:rPr>
              <a:t>    現最近一次的測試成績。</a:t>
            </a:r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200" dirty="0" smtClean="0">
                <a:latin typeface="+mn-ea"/>
                <a:ea typeface="+mn-ea"/>
              </a:rPr>
              <a:t>歷史成績橫軸以次數，縱軸則以，成績</a:t>
            </a:r>
            <a:r>
              <a:rPr lang="en-US" altLang="zh-TW" sz="1200" dirty="0" smtClean="0">
                <a:latin typeface="+mn-ea"/>
                <a:ea typeface="+mn-ea"/>
              </a:rPr>
              <a:t>(1-5)</a:t>
            </a:r>
            <a:r>
              <a:rPr lang="zh-TW" altLang="en-US" sz="1200" dirty="0" smtClean="0">
                <a:latin typeface="+mn-ea"/>
                <a:ea typeface="+mn-ea"/>
              </a:rPr>
              <a:t>構成，</a:t>
            </a: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200" dirty="0" smtClean="0">
                <a:latin typeface="+mn-ea"/>
                <a:ea typeface="+mn-ea"/>
              </a:rPr>
              <a:t>    故應會有八個方位的歷史成績。</a:t>
            </a:r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45815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342B61F-0815-4D67-93D4-6BF401C84DDF}" type="slidenum">
              <a:rPr kumimoji="0" lang="en-US" altLang="zh-TW" smtClean="0"/>
              <a:pPr/>
              <a:t>11</a:t>
            </a:fld>
            <a:endParaRPr kumimoji="0" lang="en-US" altLang="zh-TW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09600" y="439738"/>
            <a:ext cx="6572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活動範圍評估</a:t>
            </a:r>
            <a:r>
              <a:rPr lang="en-US" altLang="zh-TW" sz="4000" dirty="0" smtClean="0">
                <a:latin typeface="+mn-ea"/>
                <a:ea typeface="+mn-ea"/>
              </a:rPr>
              <a:t>-</a:t>
            </a:r>
            <a:r>
              <a:rPr lang="zh-TW" altLang="en-US" sz="4000" dirty="0" smtClean="0">
                <a:latin typeface="+mn-ea"/>
                <a:ea typeface="+mn-ea"/>
              </a:rPr>
              <a:t>移動平均時間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257800" y="1600200"/>
            <a:ext cx="3581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600" dirty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600" dirty="0">
                <a:latin typeface="+mn-ea"/>
                <a:ea typeface="+mn-ea"/>
              </a:rPr>
              <a:t>移動平均</a:t>
            </a:r>
            <a:r>
              <a:rPr lang="zh-TW" altLang="en-US" sz="1600" dirty="0" smtClean="0">
                <a:latin typeface="+mn-ea"/>
                <a:ea typeface="+mn-ea"/>
              </a:rPr>
              <a:t>時間的標</a:t>
            </a:r>
            <a:r>
              <a:rPr lang="zh-TW" altLang="en-US" sz="1600" dirty="0">
                <a:latin typeface="+mn-ea"/>
                <a:ea typeface="+mn-ea"/>
              </a:rPr>
              <a:t>的物所在處，</a:t>
            </a:r>
            <a:r>
              <a:rPr lang="zh-TW" altLang="en-US" sz="1600" dirty="0" smtClean="0">
                <a:latin typeface="+mn-ea"/>
                <a:ea typeface="+mn-ea"/>
              </a:rPr>
              <a:t>以</a:t>
            </a:r>
            <a:endParaRPr lang="en-US" altLang="zh-TW" sz="16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600" dirty="0">
                <a:latin typeface="+mn-ea"/>
                <a:ea typeface="+mn-ea"/>
              </a:rPr>
              <a:t> </a:t>
            </a:r>
            <a:r>
              <a:rPr lang="zh-TW" altLang="en-US" sz="1600" dirty="0" smtClean="0">
                <a:latin typeface="+mn-ea"/>
                <a:ea typeface="+mn-ea"/>
              </a:rPr>
              <a:t>   該</a:t>
            </a:r>
            <a:r>
              <a:rPr lang="zh-TW" altLang="en-US" sz="1600" dirty="0">
                <a:latin typeface="+mn-ea"/>
                <a:ea typeface="+mn-ea"/>
              </a:rPr>
              <a:t>方位上最大</a:t>
            </a:r>
            <a:r>
              <a:rPr lang="zh-TW" altLang="en-US" sz="1600" dirty="0" smtClean="0">
                <a:latin typeface="+mn-ea"/>
                <a:ea typeface="+mn-ea"/>
              </a:rPr>
              <a:t>移動距離</a:t>
            </a:r>
            <a:r>
              <a:rPr lang="zh-TW" altLang="en-US" sz="1600" dirty="0">
                <a:latin typeface="+mn-ea"/>
                <a:ea typeface="+mn-ea"/>
              </a:rPr>
              <a:t>為標的。</a:t>
            </a:r>
          </a:p>
          <a:p>
            <a:pPr eaLnBrk="1" hangingPunct="1">
              <a:defRPr/>
            </a:pPr>
            <a:endParaRPr lang="zh-TW" altLang="en-US" sz="16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sz="16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sz="16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sz="1600" dirty="0" smtClean="0"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19892"/>
            <a:ext cx="45815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4596E3E6-F8DD-43C3-BB22-13F6006C06C4}" type="slidenum">
              <a:rPr kumimoji="0" lang="en-US" altLang="zh-TW" smtClean="0"/>
              <a:pPr/>
              <a:t>12</a:t>
            </a:fld>
            <a:endParaRPr kumimoji="0" lang="en-US" altLang="zh-TW" smtClean="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09600" y="439738"/>
            <a:ext cx="75977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活動範圍評估</a:t>
            </a:r>
            <a:r>
              <a:rPr lang="en-US" altLang="zh-TW" sz="4000" dirty="0" smtClean="0">
                <a:latin typeface="+mn-ea"/>
                <a:ea typeface="+mn-ea"/>
              </a:rPr>
              <a:t>-</a:t>
            </a:r>
            <a:r>
              <a:rPr lang="zh-TW" altLang="en-US" sz="4000" dirty="0" smtClean="0">
                <a:latin typeface="+mn-ea"/>
                <a:ea typeface="+mn-ea"/>
              </a:rPr>
              <a:t>單位時間移動次數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257800" y="1600200"/>
            <a:ext cx="3581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6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600" dirty="0" smtClean="0"/>
              <a:t>單位</a:t>
            </a:r>
            <a:r>
              <a:rPr lang="zh-TW" altLang="en-US" sz="1600" dirty="0"/>
              <a:t>時間移動次數</a:t>
            </a:r>
            <a:r>
              <a:rPr lang="zh-TW" altLang="en-US" sz="1600" dirty="0" smtClean="0"/>
              <a:t>的標</a:t>
            </a:r>
            <a:r>
              <a:rPr lang="zh-TW" altLang="en-US" sz="1600" dirty="0"/>
              <a:t>的物所在處</a:t>
            </a:r>
            <a:r>
              <a:rPr lang="zh-TW" altLang="en-US" sz="1600" dirty="0" smtClean="0"/>
              <a:t>，</a:t>
            </a:r>
            <a:endParaRPr lang="en-US" altLang="zh-TW" sz="1600" dirty="0" smtClean="0"/>
          </a:p>
          <a:p>
            <a:pPr eaLnBrk="1" hangingPunct="1">
              <a:defRPr/>
            </a:pPr>
            <a:r>
              <a:rPr lang="zh-TW" altLang="en-US" sz="1600" dirty="0" smtClean="0"/>
              <a:t>   以</a:t>
            </a:r>
            <a:r>
              <a:rPr lang="zh-TW" altLang="en-US" sz="1600" dirty="0"/>
              <a:t>該方位上最大</a:t>
            </a:r>
            <a:r>
              <a:rPr lang="zh-TW" altLang="en-US" sz="1600" dirty="0" smtClean="0"/>
              <a:t>移動距離</a:t>
            </a:r>
            <a:r>
              <a:rPr lang="zh-TW" altLang="en-US" sz="1600" dirty="0"/>
              <a:t>為標的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600" dirty="0"/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sz="12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sz="1200" dirty="0" smtClean="0"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32735"/>
            <a:ext cx="45815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56573E2C-8124-4A79-B5B9-1EE8118E1143}" type="slidenum">
              <a:rPr kumimoji="0" lang="en-US" altLang="zh-TW" smtClean="0"/>
              <a:pPr/>
              <a:t>13</a:t>
            </a:fld>
            <a:endParaRPr kumimoji="0" lang="en-US" altLang="zh-TW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42878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>
                <a:latin typeface="新細明體" panose="02020500000000000000" pitchFamily="18" charset="-120"/>
              </a:rPr>
              <a:t>平衡能力與穩定度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5367338" y="2057400"/>
            <a:ext cx="36242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6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600" dirty="0" smtClean="0">
                <a:latin typeface="+mn-ea"/>
                <a:ea typeface="+mn-ea"/>
              </a:rPr>
              <a:t>含左圖四種內容模式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6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600" dirty="0" smtClean="0">
                <a:latin typeface="+mn-ea"/>
                <a:ea typeface="+mn-ea"/>
              </a:rPr>
              <a:t>未執行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活動範圍評估</a:t>
            </a:r>
            <a:r>
              <a:rPr lang="zh-TW" altLang="en-US" sz="1600" dirty="0" smtClean="0">
                <a:latin typeface="+mn-ea"/>
                <a:ea typeface="+mn-ea"/>
              </a:rPr>
              <a:t>時，無法執行</a:t>
            </a:r>
            <a:endParaRPr lang="en-US" altLang="zh-TW" sz="16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600" dirty="0" smtClean="0">
                <a:latin typeface="+mn-ea"/>
                <a:ea typeface="+mn-ea"/>
              </a:rPr>
              <a:t>    </a:t>
            </a:r>
            <a:r>
              <a:rPr lang="zh-TW" altLang="en-US" sz="1600" dirty="0" smtClean="0">
                <a:latin typeface="+mn-ea"/>
              </a:rPr>
              <a:t>左圖四種</a:t>
            </a:r>
            <a:r>
              <a:rPr lang="zh-TW" altLang="en-US" sz="1600" dirty="0" smtClean="0">
                <a:latin typeface="+mn-ea"/>
                <a:ea typeface="+mn-ea"/>
              </a:rPr>
              <a:t>訓練。</a:t>
            </a:r>
          </a:p>
          <a:p>
            <a:pPr eaLnBrk="1" hangingPunct="1">
              <a:defRPr/>
            </a:pPr>
            <a:endParaRPr lang="zh-TW" altLang="en-US" sz="1000" dirty="0" smtClean="0"/>
          </a:p>
        </p:txBody>
      </p:sp>
      <p:pic>
        <p:nvPicPr>
          <p:cNvPr id="1638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791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A9925DE2-8ED2-4D1A-AC0B-6BEE67B6181D}" type="slidenum">
              <a:rPr kumimoji="0" lang="en-US" altLang="zh-TW" smtClean="0"/>
              <a:pPr/>
              <a:t>14</a:t>
            </a:fld>
            <a:endParaRPr kumimoji="0" lang="en-US" altLang="zh-TW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09600" y="442913"/>
            <a:ext cx="6572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平衡能力與穩定度</a:t>
            </a:r>
            <a:r>
              <a:rPr lang="en-US" altLang="zh-TW" sz="4000" dirty="0" smtClean="0">
                <a:latin typeface="+mn-ea"/>
                <a:ea typeface="+mn-ea"/>
              </a:rPr>
              <a:t>-</a:t>
            </a:r>
            <a:r>
              <a:rPr lang="zh-TW" altLang="en-US" sz="4000" dirty="0" smtClean="0">
                <a:latin typeface="+mn-ea"/>
                <a:ea typeface="+mn-ea"/>
              </a:rPr>
              <a:t>上下左右</a:t>
            </a:r>
            <a:endParaRPr lang="en-US" altLang="zh-TW" sz="4000" dirty="0" smtClean="0">
              <a:latin typeface="+mn-ea"/>
              <a:ea typeface="+mn-ea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86400" y="1600200"/>
            <a:ext cx="33528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</a:rPr>
              <a:t>未執行</a:t>
            </a:r>
            <a:r>
              <a:rPr lang="zh-TW" altLang="en-US" sz="1400" b="1" dirty="0" smtClean="0">
                <a:solidFill>
                  <a:srgbClr val="FF0000"/>
                </a:solidFill>
                <a:latin typeface="+mn-ea"/>
              </a:rPr>
              <a:t>活動範圍評估</a:t>
            </a:r>
            <a:r>
              <a:rPr lang="zh-TW" altLang="en-US" sz="1400" dirty="0" smtClean="0">
                <a:latin typeface="+mn-ea"/>
              </a:rPr>
              <a:t>時，無法執行</a:t>
            </a:r>
            <a:endParaRPr lang="en-US" altLang="zh-TW" sz="1400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</a:rPr>
              <a:t>    該訓練。</a:t>
            </a:r>
          </a:p>
          <a:p>
            <a:pPr eaLnBrk="1" hangingPunct="1">
              <a:defRPr/>
            </a:pPr>
            <a:endParaRPr lang="zh-TW" altLang="en-US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上下左右在四個方位上會有比紅色圓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球直徑大兩倍的一圓形框架，圓形框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架閃爍時則驅使紅色圓球前往圓形框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架內，並需將圓球停留在圓形框架內</a:t>
            </a:r>
            <a:r>
              <a:rPr lang="en-US" altLang="zh-TW" sz="1400" dirty="0" smtClean="0">
                <a:latin typeface="+mn-ea"/>
                <a:ea typeface="+mn-ea"/>
              </a:rPr>
              <a:t>3</a:t>
            </a: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秒</a:t>
            </a:r>
            <a:r>
              <a:rPr lang="zh-TW" altLang="en-US" sz="1400" dirty="0" smtClean="0">
                <a:latin typeface="+mn-ea"/>
                <a:ea typeface="+mn-ea"/>
              </a:rPr>
              <a:t>。來回</a:t>
            </a:r>
            <a:r>
              <a:rPr lang="zh-TW" altLang="en-US" sz="1400" dirty="0">
                <a:latin typeface="+mn-ea"/>
                <a:ea typeface="+mn-ea"/>
              </a:rPr>
              <a:t>碰觸上下之目標物，計為</a:t>
            </a:r>
            <a:r>
              <a:rPr lang="zh-TW" altLang="en-US" sz="1400" dirty="0" smtClean="0">
                <a:latin typeface="+mn-ea"/>
                <a:ea typeface="+mn-ea"/>
              </a:rPr>
              <a:t>一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>
                <a:latin typeface="+mn-ea"/>
                <a:ea typeface="+mn-ea"/>
              </a:rPr>
              <a:t> </a:t>
            </a:r>
            <a:r>
              <a:rPr lang="zh-TW" altLang="en-US" sz="1400" dirty="0" smtClean="0">
                <a:latin typeface="+mn-ea"/>
                <a:ea typeface="+mn-ea"/>
              </a:rPr>
              <a:t>   回合</a:t>
            </a:r>
            <a:r>
              <a:rPr lang="zh-TW" altLang="en-US" sz="1400" dirty="0">
                <a:latin typeface="+mn-ea"/>
              </a:rPr>
              <a:t>。</a:t>
            </a:r>
            <a:endParaRPr lang="zh-TW" altLang="en-US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</a:t>
            </a:r>
            <a:r>
              <a:rPr lang="en-US" altLang="zh-TW" sz="1400" dirty="0" smtClean="0">
                <a:latin typeface="+mn-ea"/>
                <a:ea typeface="+mn-ea"/>
              </a:rPr>
              <a:t>(</a:t>
            </a:r>
            <a:r>
              <a:rPr lang="zh-TW" altLang="en-US" sz="1400" dirty="0" smtClean="0">
                <a:latin typeface="+mn-ea"/>
                <a:ea typeface="+mn-ea"/>
              </a:rPr>
              <a:t>以紅色圓球不超出框架一半為準</a:t>
            </a:r>
            <a:r>
              <a:rPr lang="en-US" altLang="zh-TW" sz="1400" dirty="0" smtClean="0">
                <a:latin typeface="+mn-ea"/>
                <a:ea typeface="+mn-ea"/>
              </a:rPr>
              <a:t>)</a:t>
            </a:r>
          </a:p>
          <a:p>
            <a:pPr eaLnBrk="1" hangingPunct="1">
              <a:defRPr/>
            </a:pP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而圓形框架落點是以基礎訓練中最大    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sz="1400" dirty="0" smtClean="0">
                <a:latin typeface="+mn-ea"/>
                <a:ea typeface="+mn-ea"/>
              </a:rPr>
              <a:t>    </a:t>
            </a:r>
            <a:r>
              <a:rPr lang="zh-TW" altLang="en-US" sz="1400" dirty="0" smtClean="0">
                <a:latin typeface="+mn-ea"/>
                <a:ea typeface="+mn-ea"/>
              </a:rPr>
              <a:t>移動距離之二分之一為落點。其上下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sz="1400" dirty="0" smtClean="0">
                <a:latin typeface="+mn-ea"/>
                <a:ea typeface="+mn-ea"/>
              </a:rPr>
              <a:t>    </a:t>
            </a:r>
            <a:r>
              <a:rPr lang="zh-TW" altLang="en-US" sz="1400" dirty="0" smtClean="0">
                <a:latin typeface="+mn-ea"/>
                <a:ea typeface="+mn-ea"/>
              </a:rPr>
              <a:t>左右是以上下、左右成對呈現。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成績表現方式如圖示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sz="1000" dirty="0" smtClean="0"/>
          </a:p>
          <a:p>
            <a:pPr eaLnBrk="1" hangingPunct="1">
              <a:defRPr/>
            </a:pPr>
            <a:endParaRPr lang="en-US" altLang="zh-TW" sz="1000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63" y="1752600"/>
            <a:ext cx="45815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06D619F-48D7-4440-BA8F-11DA33533F1B}" type="slidenum">
              <a:rPr kumimoji="0" lang="en-US" altLang="zh-TW" smtClean="0"/>
              <a:pPr/>
              <a:t>15</a:t>
            </a:fld>
            <a:endParaRPr kumimoji="0" lang="en-US" altLang="zh-TW" smtClean="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609600" y="442913"/>
            <a:ext cx="55467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平衡能力與穩定度</a:t>
            </a:r>
            <a:r>
              <a:rPr lang="en-US" altLang="zh-TW" sz="4000" dirty="0" smtClean="0">
                <a:latin typeface="+mn-ea"/>
                <a:ea typeface="+mn-ea"/>
              </a:rPr>
              <a:t>-</a:t>
            </a:r>
            <a:r>
              <a:rPr lang="zh-TW" altLang="en-US" sz="4000" dirty="0" smtClean="0">
                <a:latin typeface="+mn-ea"/>
                <a:ea typeface="+mn-ea"/>
              </a:rPr>
              <a:t>環狀</a:t>
            </a:r>
            <a:endParaRPr lang="en-US" altLang="zh-TW" sz="4000" dirty="0" smtClean="0">
              <a:latin typeface="+mn-ea"/>
              <a:ea typeface="+mn-ea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5486400" y="1905000"/>
            <a:ext cx="35004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環狀穩定度測驗的圓形框架落點</a:t>
            </a:r>
            <a:r>
              <a:rPr lang="zh-TW" altLang="en-US" sz="1400" dirty="0" smtClean="0">
                <a:latin typeface="+mn-ea"/>
              </a:rPr>
              <a:t>，</a:t>
            </a:r>
            <a:r>
              <a:rPr lang="zh-TW" altLang="en-US" sz="1400" dirty="0" smtClean="0">
                <a:latin typeface="+mn-ea"/>
                <a:ea typeface="+mn-ea"/>
              </a:rPr>
              <a:t>以基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礎訓練中最大移動距離的</a:t>
            </a:r>
            <a:r>
              <a:rPr lang="en-US" altLang="zh-TW" sz="1400" dirty="0" smtClean="0">
                <a:latin typeface="+mn-ea"/>
                <a:ea typeface="+mn-ea"/>
              </a:rPr>
              <a:t>3/4</a:t>
            </a:r>
            <a:r>
              <a:rPr lang="zh-TW" altLang="en-US" sz="1400" dirty="0" smtClean="0">
                <a:latin typeface="+mn-ea"/>
                <a:ea typeface="+mn-ea"/>
              </a:rPr>
              <a:t>為依據，並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進行以從圓心向指向之方位進行偏移，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達成停留於圓形框架</a:t>
            </a:r>
            <a:r>
              <a:rPr lang="en-US" altLang="zh-TW" sz="1400" dirty="0" smtClean="0">
                <a:latin typeface="+mn-ea"/>
                <a:ea typeface="+mn-ea"/>
              </a:rPr>
              <a:t>3</a:t>
            </a:r>
            <a:r>
              <a:rPr lang="zh-TW" altLang="en-US" sz="1400" dirty="0" smtClean="0">
                <a:latin typeface="+mn-ea"/>
                <a:ea typeface="+mn-ea"/>
              </a:rPr>
              <a:t>秒後，紅色圓球則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回復到畫面的圓心上。</a:t>
            </a:r>
          </a:p>
          <a:p>
            <a:pPr eaLnBrk="1" hangingPunct="1">
              <a:defRPr/>
            </a:pP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成績表現方式如圖示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45815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CC2376AF-0A61-46E2-9E20-CF51C0D281E0}" type="slidenum">
              <a:rPr kumimoji="0" lang="en-US" altLang="zh-TW" smtClean="0"/>
              <a:pPr/>
              <a:t>16</a:t>
            </a:fld>
            <a:endParaRPr kumimoji="0" lang="en-US" altLang="zh-TW" smtClean="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09600" y="442913"/>
            <a:ext cx="60594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平衡能力與穩定度</a:t>
            </a:r>
            <a:r>
              <a:rPr lang="en-US" altLang="zh-TW" sz="4000" dirty="0" smtClean="0">
                <a:latin typeface="+mn-ea"/>
                <a:ea typeface="+mn-ea"/>
              </a:rPr>
              <a:t>-</a:t>
            </a:r>
            <a:r>
              <a:rPr lang="zh-TW" altLang="en-US" sz="4000" dirty="0" smtClean="0">
                <a:latin typeface="+mn-ea"/>
                <a:ea typeface="+mn-ea"/>
              </a:rPr>
              <a:t>靈敏度</a:t>
            </a:r>
            <a:endParaRPr lang="en-US" altLang="zh-TW" sz="4000" dirty="0" smtClean="0">
              <a:latin typeface="+mn-ea"/>
              <a:ea typeface="+mn-ea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07025" y="1981200"/>
            <a:ext cx="3500438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靈敏度圓形框架落點以基礎訓練中</a:t>
            </a:r>
            <a:r>
              <a:rPr lang="zh-TW" altLang="en-US" sz="1400" dirty="0" smtClean="0">
                <a:latin typeface="+mn-ea"/>
              </a:rPr>
              <a:t>，</a:t>
            </a:r>
            <a:r>
              <a:rPr lang="zh-TW" altLang="en-US" sz="1400" dirty="0" smtClean="0">
                <a:latin typeface="+mn-ea"/>
                <a:ea typeface="+mn-ea"/>
              </a:rPr>
              <a:t>最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大移動距離之</a:t>
            </a:r>
            <a:r>
              <a:rPr lang="en-US" altLang="zh-TW" sz="1400" dirty="0" smtClean="0">
                <a:latin typeface="+mn-ea"/>
                <a:ea typeface="+mn-ea"/>
              </a:rPr>
              <a:t>3/4</a:t>
            </a:r>
            <a:r>
              <a:rPr lang="zh-TW" altLang="en-US" sz="1400" dirty="0" smtClean="0">
                <a:latin typeface="+mn-ea"/>
                <a:ea typeface="+mn-ea"/>
              </a:rPr>
              <a:t>為依據。</a:t>
            </a:r>
          </a:p>
          <a:p>
            <a:pPr eaLnBrk="1" hangingPunct="1">
              <a:defRPr/>
            </a:pPr>
            <a:endParaRPr lang="zh-TW" altLang="en-US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該靈敏度圓形框架為</a:t>
            </a:r>
            <a:r>
              <a:rPr lang="en-US" altLang="zh-TW" sz="1400" dirty="0" smtClean="0">
                <a:latin typeface="+mn-ea"/>
                <a:ea typeface="+mn-ea"/>
              </a:rPr>
              <a:t>2x</a:t>
            </a:r>
            <a:r>
              <a:rPr lang="zh-TW" altLang="en-US" sz="1400" dirty="0" smtClean="0">
                <a:latin typeface="+mn-ea"/>
                <a:ea typeface="+mn-ea"/>
              </a:rPr>
              <a:t>大小，而紅色圓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球則有</a:t>
            </a:r>
            <a:r>
              <a:rPr lang="en-US" altLang="zh-TW" sz="1400" dirty="0" smtClean="0">
                <a:latin typeface="+mn-ea"/>
                <a:ea typeface="+mn-ea"/>
              </a:rPr>
              <a:t>1.5x</a:t>
            </a:r>
            <a:r>
              <a:rPr lang="zh-TW" altLang="en-US" sz="1400" dirty="0" smtClean="0">
                <a:latin typeface="+mn-ea"/>
                <a:ea typeface="+mn-ea"/>
              </a:rPr>
              <a:t>、</a:t>
            </a:r>
            <a:r>
              <a:rPr lang="en-US" altLang="zh-TW" sz="1400" dirty="0" smtClean="0">
                <a:latin typeface="+mn-ea"/>
                <a:ea typeface="+mn-ea"/>
              </a:rPr>
              <a:t>1x</a:t>
            </a:r>
            <a:r>
              <a:rPr lang="zh-TW" altLang="en-US" sz="1400" dirty="0" smtClean="0">
                <a:latin typeface="+mn-ea"/>
                <a:ea typeface="+mn-ea"/>
              </a:rPr>
              <a:t>、</a:t>
            </a:r>
            <a:r>
              <a:rPr lang="en-US" altLang="zh-TW" sz="1400" dirty="0" smtClean="0">
                <a:latin typeface="+mn-ea"/>
                <a:ea typeface="+mn-ea"/>
              </a:rPr>
              <a:t>0.5x</a:t>
            </a:r>
            <a:r>
              <a:rPr lang="zh-TW" altLang="en-US" sz="1400" dirty="0" smtClean="0">
                <a:latin typeface="+mn-ea"/>
                <a:ea typeface="+mn-ea"/>
              </a:rPr>
              <a:t>，三種大小尺寸靈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敏度測試</a:t>
            </a:r>
            <a:r>
              <a:rPr lang="zh-TW" altLang="en-US" sz="1400" dirty="0" smtClean="0">
                <a:latin typeface="+mn-ea"/>
              </a:rPr>
              <a:t>，</a:t>
            </a:r>
            <a:r>
              <a:rPr lang="zh-TW" altLang="en-US" sz="1400" dirty="0" smtClean="0">
                <a:latin typeface="+mn-ea"/>
                <a:ea typeface="+mn-ea"/>
              </a:rPr>
              <a:t>為驅使紅色圓球停留在圓形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框架內</a:t>
            </a:r>
            <a:r>
              <a:rPr lang="en-US" altLang="zh-TW" sz="1400" dirty="0" smtClean="0">
                <a:latin typeface="+mn-ea"/>
                <a:ea typeface="+mn-ea"/>
              </a:rPr>
              <a:t>5</a:t>
            </a:r>
            <a:r>
              <a:rPr lang="zh-TW" altLang="en-US" sz="1400" dirty="0" smtClean="0">
                <a:latin typeface="+mn-ea"/>
                <a:ea typeface="+mn-ea"/>
              </a:rPr>
              <a:t>秒。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成績表現方式如圖示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45815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E3DAE1B7-A9A8-4F68-9199-B4A218C69044}" type="slidenum">
              <a:rPr kumimoji="0" lang="en-US" altLang="zh-TW" smtClean="0"/>
              <a:pPr/>
              <a:t>17</a:t>
            </a:fld>
            <a:endParaRPr kumimoji="0" lang="en-US" altLang="zh-TW" smtClean="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609600" y="442913"/>
            <a:ext cx="70850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平衡能力與穩定度</a:t>
            </a:r>
            <a:r>
              <a:rPr lang="en-US" altLang="zh-TW" sz="4000" dirty="0" smtClean="0">
                <a:latin typeface="+mn-ea"/>
                <a:ea typeface="+mn-ea"/>
              </a:rPr>
              <a:t>-</a:t>
            </a:r>
            <a:r>
              <a:rPr lang="zh-TW" altLang="en-US" sz="4000" dirty="0" smtClean="0">
                <a:latin typeface="+mn-ea"/>
                <a:ea typeface="+mn-ea"/>
              </a:rPr>
              <a:t>動態靈敏度</a:t>
            </a:r>
            <a:endParaRPr lang="en-US" altLang="zh-TW" sz="4000" dirty="0" smtClean="0">
              <a:latin typeface="+mn-ea"/>
              <a:ea typeface="+mn-ea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72100" y="1744663"/>
            <a:ext cx="3500438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</a:rPr>
              <a:t>動態</a:t>
            </a:r>
            <a:r>
              <a:rPr lang="zh-TW" altLang="en-US" sz="1400" dirty="0" smtClean="0">
                <a:latin typeface="+mn-ea"/>
                <a:ea typeface="+mn-ea"/>
              </a:rPr>
              <a:t>靈敏度圓形框架落點以基礎訓練中</a:t>
            </a:r>
            <a:r>
              <a:rPr lang="zh-TW" altLang="en-US" sz="1400" dirty="0" smtClean="0">
                <a:latin typeface="+mn-ea"/>
              </a:rPr>
              <a:t>，</a:t>
            </a:r>
            <a:endParaRPr lang="en-US" altLang="zh-TW" sz="1400" dirty="0" smtClean="0">
              <a:latin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最大移動距離之</a:t>
            </a:r>
            <a:r>
              <a:rPr lang="en-US" altLang="zh-TW" sz="1400" dirty="0" smtClean="0">
                <a:latin typeface="+mn-ea"/>
                <a:ea typeface="+mn-ea"/>
              </a:rPr>
              <a:t>3/4</a:t>
            </a:r>
            <a:r>
              <a:rPr lang="zh-TW" altLang="en-US" sz="1400" dirty="0" smtClean="0">
                <a:latin typeface="+mn-ea"/>
                <a:ea typeface="+mn-ea"/>
              </a:rPr>
              <a:t>為依據。</a:t>
            </a:r>
          </a:p>
          <a:p>
            <a:pPr eaLnBrk="1" hangingPunct="1">
              <a:defRPr/>
            </a:pPr>
            <a:endParaRPr lang="zh-TW" altLang="en-US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該靈敏度圓形框架為</a:t>
            </a:r>
            <a:r>
              <a:rPr lang="en-US" altLang="zh-TW" sz="1400" dirty="0" smtClean="0">
                <a:latin typeface="+mn-ea"/>
                <a:ea typeface="+mn-ea"/>
              </a:rPr>
              <a:t>2x</a:t>
            </a:r>
            <a:r>
              <a:rPr lang="zh-TW" altLang="en-US" sz="1400" dirty="0" smtClean="0">
                <a:latin typeface="+mn-ea"/>
                <a:ea typeface="+mn-ea"/>
              </a:rPr>
              <a:t>大小，而紅色圓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球則有</a:t>
            </a:r>
            <a:r>
              <a:rPr lang="en-US" altLang="zh-TW" sz="1400" dirty="0" smtClean="0">
                <a:latin typeface="+mn-ea"/>
                <a:ea typeface="+mn-ea"/>
              </a:rPr>
              <a:t>1.5x</a:t>
            </a:r>
            <a:r>
              <a:rPr lang="zh-TW" altLang="en-US" sz="1400" dirty="0" smtClean="0">
                <a:latin typeface="+mn-ea"/>
                <a:ea typeface="+mn-ea"/>
              </a:rPr>
              <a:t>、</a:t>
            </a:r>
            <a:r>
              <a:rPr lang="en-US" altLang="zh-TW" sz="1400" dirty="0" smtClean="0">
                <a:latin typeface="+mn-ea"/>
                <a:ea typeface="+mn-ea"/>
              </a:rPr>
              <a:t>1x</a:t>
            </a:r>
            <a:r>
              <a:rPr lang="zh-TW" altLang="en-US" sz="1400" dirty="0" smtClean="0">
                <a:latin typeface="+mn-ea"/>
                <a:ea typeface="+mn-ea"/>
              </a:rPr>
              <a:t>、</a:t>
            </a:r>
            <a:r>
              <a:rPr lang="en-US" altLang="zh-TW" sz="1400" dirty="0" smtClean="0">
                <a:latin typeface="+mn-ea"/>
                <a:ea typeface="+mn-ea"/>
              </a:rPr>
              <a:t>0.5x</a:t>
            </a:r>
            <a:r>
              <a:rPr lang="zh-TW" altLang="en-US" sz="1400" dirty="0" smtClean="0">
                <a:latin typeface="+mn-ea"/>
                <a:ea typeface="+mn-ea"/>
              </a:rPr>
              <a:t>，三種大小尺寸靈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敏度測試</a:t>
            </a:r>
            <a:r>
              <a:rPr lang="zh-TW" altLang="en-US" sz="1400" dirty="0" smtClean="0">
                <a:latin typeface="+mn-ea"/>
              </a:rPr>
              <a:t>，</a:t>
            </a:r>
            <a:r>
              <a:rPr lang="zh-TW" altLang="en-US" sz="1400" dirty="0" smtClean="0">
                <a:latin typeface="+mn-ea"/>
                <a:ea typeface="+mn-ea"/>
              </a:rPr>
              <a:t>為驅使紅色圓球停留在圓形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框架內</a:t>
            </a:r>
            <a:r>
              <a:rPr lang="en-US" altLang="zh-TW" sz="1400" dirty="0" smtClean="0">
                <a:latin typeface="+mn-ea"/>
                <a:ea typeface="+mn-ea"/>
              </a:rPr>
              <a:t>5</a:t>
            </a:r>
            <a:r>
              <a:rPr lang="zh-TW" altLang="en-US" sz="1400" dirty="0" smtClean="0">
                <a:latin typeface="+mn-ea"/>
                <a:ea typeface="+mn-ea"/>
              </a:rPr>
              <a:t>秒。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其執行方式則是第一次標的追循</a:t>
            </a:r>
            <a:r>
              <a:rPr lang="zh-TW" altLang="en-US" sz="1400" dirty="0" smtClean="0">
                <a:latin typeface="+mn-ea"/>
              </a:rPr>
              <a:t>，</a:t>
            </a:r>
            <a:r>
              <a:rPr lang="zh-TW" altLang="en-US" sz="1400" dirty="0" smtClean="0">
                <a:latin typeface="+mn-ea"/>
                <a:ea typeface="+mn-ea"/>
              </a:rPr>
              <a:t>是從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</a:rPr>
              <a:t>    圓心開始，爾後追循紅色圓球</a:t>
            </a:r>
            <a:r>
              <a:rPr lang="zh-TW" altLang="en-US" sz="1400" dirty="0" smtClean="0">
                <a:latin typeface="+mn-ea"/>
              </a:rPr>
              <a:t>，</a:t>
            </a:r>
            <a:r>
              <a:rPr lang="zh-TW" altLang="en-US" sz="1400" b="1" dirty="0" smtClean="0">
                <a:latin typeface="+mn-ea"/>
                <a:ea typeface="+mn-ea"/>
              </a:rPr>
              <a:t>不回復</a:t>
            </a:r>
            <a:endParaRPr lang="en-US" altLang="zh-TW" sz="1400" b="1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b="1" dirty="0" smtClean="0">
                <a:latin typeface="+mn-ea"/>
                <a:ea typeface="+mn-ea"/>
              </a:rPr>
              <a:t>    到圓心，</a:t>
            </a:r>
            <a:r>
              <a:rPr lang="zh-TW" altLang="en-US" sz="1400" dirty="0" smtClean="0">
                <a:latin typeface="+mn-ea"/>
                <a:ea typeface="+mn-ea"/>
              </a:rPr>
              <a:t>而是</a:t>
            </a:r>
            <a:r>
              <a:rPr lang="zh-TW" altLang="en-US" sz="1400" b="1" dirty="0" smtClean="0">
                <a:latin typeface="+mn-ea"/>
                <a:ea typeface="+mn-ea"/>
              </a:rPr>
              <a:t>以上次標的處為起點</a:t>
            </a:r>
            <a:r>
              <a:rPr lang="zh-TW" altLang="en-US" sz="1400" dirty="0" smtClean="0">
                <a:latin typeface="+mn-ea"/>
              </a:rPr>
              <a:t>，</a:t>
            </a:r>
            <a:r>
              <a:rPr lang="zh-TW" altLang="en-US" sz="1400" dirty="0" smtClean="0">
                <a:latin typeface="+mn-ea"/>
                <a:ea typeface="+mn-ea"/>
              </a:rPr>
              <a:t>進</a:t>
            </a: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>
                <a:latin typeface="+mn-ea"/>
                <a:ea typeface="+mn-ea"/>
              </a:rPr>
              <a:t> </a:t>
            </a:r>
            <a:r>
              <a:rPr lang="zh-TW" altLang="en-US" sz="1400" dirty="0" smtClean="0">
                <a:latin typeface="+mn-ea"/>
                <a:ea typeface="+mn-ea"/>
              </a:rPr>
              <a:t>   行順時針或逆時針追循。</a:t>
            </a:r>
          </a:p>
          <a:p>
            <a:pPr eaLnBrk="1" hangingPunct="1">
              <a:defRPr/>
            </a:pPr>
            <a:endParaRPr lang="en-US" altLang="zh-TW" sz="14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14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1400" dirty="0" smtClean="0">
                <a:latin typeface="+mn-ea"/>
                <a:ea typeface="+mn-ea"/>
              </a:rPr>
              <a:t>成績表現方式如圖示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4663"/>
            <a:ext cx="45815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4B6BDD4A-5509-4BC0-B194-95C3C2218FEE}" type="slidenum">
              <a:rPr kumimoji="0" lang="en-US" altLang="zh-TW" smtClean="0"/>
              <a:pPr/>
              <a:t>18</a:t>
            </a:fld>
            <a:endParaRPr kumimoji="0" lang="en-US" altLang="zh-TW" smtClean="0"/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480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>
                <a:latin typeface="新細明體" panose="02020500000000000000" pitchFamily="18" charset="-120"/>
              </a:rPr>
              <a:t>重心控制與穩定訓練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24475" y="1905000"/>
            <a:ext cx="38195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dirty="0" smtClean="0">
                <a:latin typeface="+mn-ea"/>
                <a:ea typeface="+mn-ea"/>
              </a:rPr>
              <a:t>重心控制與穩定訓練</a:t>
            </a:r>
            <a:r>
              <a:rPr lang="zh-TW" altLang="en-US" dirty="0" smtClean="0">
                <a:latin typeface="新細明體" panose="02020500000000000000" pitchFamily="18" charset="-120"/>
              </a:rPr>
              <a:t>，</a:t>
            </a:r>
            <a:r>
              <a:rPr lang="zh-TW" altLang="en-US" dirty="0" smtClean="0">
                <a:latin typeface="+mn-ea"/>
                <a:ea typeface="+mn-ea"/>
              </a:rPr>
              <a:t>以左圖中</a:t>
            </a:r>
            <a:endParaRPr lang="en-US" altLang="zh-TW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dirty="0" smtClean="0">
                <a:latin typeface="+mn-ea"/>
                <a:ea typeface="+mn-ea"/>
              </a:rPr>
              <a:t>    三種模式為主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dirty="0" smtClean="0">
              <a:latin typeface="+mn-ea"/>
              <a:ea typeface="+mn-ea"/>
            </a:endParaRPr>
          </a:p>
        </p:txBody>
      </p:sp>
      <p:pic>
        <p:nvPicPr>
          <p:cNvPr id="21509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791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E3450261-557C-401D-B23C-ED626803ECB3}" type="slidenum">
              <a:rPr kumimoji="0" lang="en-US" altLang="zh-TW" smtClean="0"/>
              <a:pPr/>
              <a:t>19</a:t>
            </a:fld>
            <a:endParaRPr kumimoji="0" lang="en-US" altLang="zh-TW" smtClean="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09600" y="439738"/>
            <a:ext cx="7546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重心控制與穩定訓練</a:t>
            </a:r>
            <a:r>
              <a:rPr lang="en-US" altLang="zh-TW" sz="4000" dirty="0" smtClean="0">
                <a:latin typeface="+mn-ea"/>
                <a:ea typeface="+mn-ea"/>
              </a:rPr>
              <a:t>– </a:t>
            </a:r>
            <a:r>
              <a:rPr lang="zh-TW" altLang="en-US" sz="4000" dirty="0" smtClean="0">
                <a:latin typeface="+mn-ea"/>
                <a:ea typeface="+mn-ea"/>
              </a:rPr>
              <a:t>直線運動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497513" y="2016125"/>
            <a:ext cx="3416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zh-TW" altLang="en-US"/>
              <a:t>直線運動軌跡以隨機方式呈現</a:t>
            </a:r>
            <a:endParaRPr lang="en-US" altLang="zh-TW"/>
          </a:p>
          <a:p>
            <a:pPr eaLnBrk="1" hangingPunct="1"/>
            <a:endParaRPr lang="zh-TW" altLang="en-US"/>
          </a:p>
          <a:p>
            <a:pPr eaLnBrk="1" hangingPunct="1"/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zh-TW" altLang="en-US"/>
              <a:t>直線軌跡之線徑為紅色圓球之</a:t>
            </a:r>
            <a:endParaRPr lang="en-US" altLang="zh-TW"/>
          </a:p>
          <a:p>
            <a:pPr eaLnBrk="1" hangingPunct="1"/>
            <a:r>
              <a:rPr lang="zh-TW" altLang="en-US"/>
              <a:t>   </a:t>
            </a:r>
            <a:r>
              <a:rPr lang="en-US" altLang="zh-TW"/>
              <a:t>1.5</a:t>
            </a:r>
            <a:r>
              <a:rPr lang="zh-TW" altLang="en-US"/>
              <a:t>倍大小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4581525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6CA4436-4BC5-4F0A-83C2-BEAF78C6CA8A}" type="slidenum">
              <a:rPr kumimoji="0" lang="en-US" altLang="zh-TW" smtClean="0"/>
              <a:pPr/>
              <a:t>2</a:t>
            </a:fld>
            <a:endParaRPr kumimoji="0" lang="en-US" altLang="zh-TW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42878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TW" sz="4000"/>
              <a:t>互動平衡訓練系統</a:t>
            </a:r>
            <a:endParaRPr lang="zh-TW" altLang="en-US" sz="4000">
              <a:ea typeface="標楷體" panose="03000509000000000000" pitchFamily="65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1752600"/>
            <a:ext cx="7391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600" dirty="0" smtClean="0">
                <a:latin typeface="+mn-ea"/>
                <a:ea typeface="+mn-ea"/>
              </a:rPr>
              <a:t>程式功能需求與規格如下：</a:t>
            </a:r>
          </a:p>
          <a:p>
            <a:pPr eaLnBrk="1" hangingPunct="1">
              <a:defRPr/>
            </a:pPr>
            <a:r>
              <a:rPr lang="zh-TW" altLang="zh-TW" sz="1600" dirty="0" smtClean="0"/>
              <a:t>※</a:t>
            </a:r>
            <a:r>
              <a:rPr lang="zh-TW" altLang="en-US" sz="1600" dirty="0" smtClean="0">
                <a:latin typeface="+mn-ea"/>
                <a:ea typeface="+mn-ea"/>
              </a:rPr>
              <a:t>操作介面採用圖形化操作介面</a:t>
            </a:r>
            <a:r>
              <a:rPr lang="en-US" altLang="zh-TW" sz="1600" dirty="0" smtClean="0">
                <a:latin typeface="+mn-ea"/>
                <a:ea typeface="+mn-ea"/>
              </a:rPr>
              <a:t>(GUI)</a:t>
            </a:r>
            <a:r>
              <a:rPr lang="zh-TW" altLang="en-US" sz="1600" dirty="0" smtClean="0">
                <a:latin typeface="+mn-ea"/>
                <a:ea typeface="+mn-ea"/>
              </a:rPr>
              <a:t>設計， 提供使用者登入介面、訓練課程選單</a:t>
            </a:r>
            <a:endParaRPr lang="en-US" altLang="zh-TW" sz="16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sz="1600" dirty="0">
                <a:latin typeface="+mn-ea"/>
                <a:ea typeface="+mn-ea"/>
              </a:rPr>
              <a:t> </a:t>
            </a:r>
            <a:r>
              <a:rPr lang="en-US" altLang="zh-TW" sz="1600" dirty="0" smtClean="0">
                <a:latin typeface="+mn-ea"/>
                <a:ea typeface="+mn-ea"/>
              </a:rPr>
              <a:t>  </a:t>
            </a:r>
            <a:r>
              <a:rPr lang="zh-TW" altLang="en-US" sz="1600" dirty="0" smtClean="0">
                <a:latin typeface="+mn-ea"/>
                <a:ea typeface="+mn-ea"/>
              </a:rPr>
              <a:t>與歷史訓練成績顯示</a:t>
            </a:r>
            <a:r>
              <a:rPr lang="en-US" altLang="zh-TW" sz="1600" dirty="0" smtClean="0">
                <a:latin typeface="+mn-ea"/>
                <a:ea typeface="+mn-ea"/>
              </a:rPr>
              <a:t>…</a:t>
            </a:r>
            <a:r>
              <a:rPr lang="zh-TW" altLang="en-US" sz="1600" dirty="0" smtClean="0">
                <a:latin typeface="+mn-ea"/>
                <a:ea typeface="+mn-ea"/>
              </a:rPr>
              <a:t>等。</a:t>
            </a:r>
          </a:p>
          <a:p>
            <a:pPr eaLnBrk="1" hangingPunct="1">
              <a:defRPr/>
            </a:pPr>
            <a:r>
              <a:rPr lang="zh-TW" altLang="zh-TW" sz="1600" dirty="0" smtClean="0"/>
              <a:t>※</a:t>
            </a:r>
            <a:r>
              <a:rPr lang="zh-TW" altLang="en-US" sz="1600" dirty="0" smtClean="0">
                <a:latin typeface="+mn-ea"/>
                <a:ea typeface="+mn-ea"/>
              </a:rPr>
              <a:t>採用</a:t>
            </a:r>
            <a:r>
              <a:rPr lang="en-US" altLang="zh-TW" sz="1600" dirty="0" smtClean="0">
                <a:latin typeface="+mn-ea"/>
                <a:ea typeface="+mn-ea"/>
              </a:rPr>
              <a:t>BLE4.0</a:t>
            </a:r>
            <a:r>
              <a:rPr lang="zh-TW" altLang="en-US" sz="1600" dirty="0" smtClean="0">
                <a:latin typeface="+mn-ea"/>
                <a:ea typeface="+mn-ea"/>
              </a:rPr>
              <a:t>藍牙介面</a:t>
            </a:r>
            <a:r>
              <a:rPr lang="zh-TW" altLang="en-US" sz="1600" dirty="0" smtClean="0">
                <a:latin typeface="新細明體" panose="02020500000000000000" pitchFamily="18" charset="-120"/>
              </a:rPr>
              <a:t>，與</a:t>
            </a:r>
            <a:r>
              <a:rPr lang="zh-TW" altLang="en-US" sz="1600" dirty="0" smtClean="0">
                <a:latin typeface="+mn-ea"/>
              </a:rPr>
              <a:t>三</a:t>
            </a:r>
            <a:r>
              <a:rPr lang="zh-TW" altLang="en-US" sz="1600" dirty="0">
                <a:latin typeface="+mn-ea"/>
              </a:rPr>
              <a:t>軸加速度感測</a:t>
            </a:r>
            <a:r>
              <a:rPr lang="zh-TW" altLang="en-US" sz="1600" dirty="0" smtClean="0">
                <a:latin typeface="+mn-ea"/>
              </a:rPr>
              <a:t>器連線</a:t>
            </a:r>
            <a:r>
              <a:rPr lang="zh-TW" altLang="en-US" sz="1600" dirty="0" smtClean="0">
                <a:latin typeface="+mn-ea"/>
                <a:ea typeface="+mn-ea"/>
              </a:rPr>
              <a:t>。</a:t>
            </a:r>
            <a:endParaRPr lang="en-US" altLang="zh-TW" sz="1600" dirty="0" smtClean="0">
              <a:latin typeface="+mn-ea"/>
              <a:ea typeface="+mn-ea"/>
            </a:endParaRPr>
          </a:p>
          <a:p>
            <a:pPr>
              <a:defRPr/>
            </a:pPr>
            <a:r>
              <a:rPr lang="zh-TW" altLang="zh-TW" sz="1600" dirty="0" smtClean="0"/>
              <a:t>※產出各項訓練課程流程圖與課程內容規劃、版面美編設計。</a:t>
            </a:r>
          </a:p>
          <a:p>
            <a:pPr>
              <a:defRPr/>
            </a:pPr>
            <a:r>
              <a:rPr lang="zh-TW" altLang="zh-TW" sz="1600" dirty="0" smtClean="0"/>
              <a:t>※可顯示訓練歷史成績、曲線圖。</a:t>
            </a:r>
          </a:p>
          <a:p>
            <a:pPr>
              <a:defRPr/>
            </a:pPr>
            <a:r>
              <a:rPr lang="zh-TW" altLang="zh-TW" sz="1600" dirty="0" smtClean="0"/>
              <a:t>※訓練難易度設可設定參數，控制</a:t>
            </a:r>
            <a:r>
              <a:rPr lang="zh-TW" altLang="en-US" sz="1600" dirty="0" smtClean="0"/>
              <a:t>藍牙</a:t>
            </a:r>
            <a:r>
              <a:rPr lang="en-US" altLang="zh-TW" sz="1600" dirty="0" smtClean="0"/>
              <a:t>G-sensor</a:t>
            </a:r>
            <a:r>
              <a:rPr lang="zh-TW" altLang="en-US" sz="1600" dirty="0" smtClean="0"/>
              <a:t>的</a:t>
            </a:r>
            <a:r>
              <a:rPr lang="zh-TW" altLang="zh-TW" sz="1600" dirty="0" smtClean="0"/>
              <a:t>反應靈敏度。</a:t>
            </a:r>
            <a:endParaRPr lang="en-US" altLang="zh-TW" sz="1600" dirty="0" smtClean="0"/>
          </a:p>
          <a:p>
            <a:pPr>
              <a:defRPr/>
            </a:pPr>
            <a:r>
              <a:rPr lang="zh-TW" altLang="zh-TW" sz="1600" dirty="0" smtClean="0"/>
              <a:t>※</a:t>
            </a:r>
            <a:r>
              <a:rPr lang="zh-TW" altLang="en-US" sz="1600" dirty="0" smtClean="0"/>
              <a:t>訓練資料儲存於平板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手機內之資料庫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pPr>
              <a:defRPr/>
            </a:pPr>
            <a:r>
              <a:rPr lang="zh-TW" altLang="zh-TW" sz="1600" dirty="0"/>
              <a:t>※</a:t>
            </a:r>
            <a:r>
              <a:rPr lang="zh-TW" altLang="en-US" sz="1600" dirty="0" smtClean="0"/>
              <a:t>圖片</a:t>
            </a:r>
            <a:r>
              <a:rPr lang="zh-TW" altLang="en-US" sz="1600" dirty="0"/>
              <a:t>及圖形</a:t>
            </a:r>
            <a:r>
              <a:rPr lang="zh-TW" altLang="en-US" sz="1600" dirty="0" smtClean="0"/>
              <a:t>設計需無版權問題。</a:t>
            </a:r>
            <a:endParaRPr lang="en-US" altLang="zh-TW" sz="1600" dirty="0" smtClean="0"/>
          </a:p>
          <a:p>
            <a:pPr>
              <a:defRPr/>
            </a:pPr>
            <a:r>
              <a:rPr lang="zh-TW" altLang="zh-TW" sz="1600" dirty="0"/>
              <a:t>※</a:t>
            </a:r>
            <a:r>
              <a:rPr lang="en-US" altLang="zh-TW" sz="1600" dirty="0">
                <a:latin typeface="+mn-ea"/>
              </a:rPr>
              <a:t>UI</a:t>
            </a:r>
            <a:r>
              <a:rPr lang="zh-TW" altLang="en-US" sz="1600" dirty="0" smtClean="0">
                <a:latin typeface="+mn-ea"/>
              </a:rPr>
              <a:t>設計解析度</a:t>
            </a:r>
            <a:r>
              <a:rPr lang="en-US" altLang="zh-TW" sz="1600" dirty="0">
                <a:latin typeface="+mn-ea"/>
              </a:rPr>
              <a:t>: Full HD </a:t>
            </a:r>
            <a:r>
              <a:rPr lang="en-US" altLang="zh-TW" sz="1600" dirty="0" smtClean="0">
                <a:latin typeface="+mn-ea"/>
              </a:rPr>
              <a:t>1920*1080</a:t>
            </a:r>
            <a:r>
              <a:rPr lang="zh-TW" altLang="en-US" sz="1600" dirty="0" smtClean="0"/>
              <a:t>。</a:t>
            </a:r>
          </a:p>
          <a:p>
            <a:pPr>
              <a:defRPr/>
            </a:pPr>
            <a:r>
              <a:rPr lang="zh-TW" altLang="zh-TW" sz="1600" dirty="0" smtClean="0"/>
              <a:t>※</a:t>
            </a:r>
            <a:r>
              <a:rPr lang="zh-TW" altLang="en-US" sz="1600" dirty="0" smtClean="0"/>
              <a:t>盡可能</a:t>
            </a:r>
            <a:r>
              <a:rPr lang="zh-TW" altLang="en-US" sz="1600" dirty="0"/>
              <a:t>適應多種解析度的行動裝置</a:t>
            </a:r>
            <a:r>
              <a:rPr lang="zh-TW" altLang="en-US" sz="1600" dirty="0" smtClean="0"/>
              <a:t>。</a:t>
            </a:r>
            <a:endParaRPr lang="zh-TW" altLang="zh-TW" sz="1600" dirty="0" smtClean="0"/>
          </a:p>
          <a:p>
            <a:pPr>
              <a:defRPr/>
            </a:pPr>
            <a:r>
              <a:rPr lang="zh-TW" altLang="zh-TW" sz="1600" dirty="0" smtClean="0"/>
              <a:t>※產出一套互動</a:t>
            </a:r>
            <a:r>
              <a:rPr lang="zh-TW" altLang="en-US" sz="1600" dirty="0" smtClean="0"/>
              <a:t>平衡訓練</a:t>
            </a:r>
            <a:r>
              <a:rPr lang="en-US" altLang="zh-TW" sz="1600" dirty="0" smtClean="0"/>
              <a:t>APP</a:t>
            </a:r>
            <a:r>
              <a:rPr lang="zh-TW" altLang="zh-TW" sz="1600" dirty="0" smtClean="0"/>
              <a:t>軟體，</a:t>
            </a:r>
            <a:r>
              <a:rPr lang="zh-TW" altLang="en-US" sz="1600" dirty="0" smtClean="0"/>
              <a:t>並提供</a:t>
            </a:r>
            <a:r>
              <a:rPr lang="en-US" altLang="zh-TW" sz="1600" dirty="0" smtClean="0"/>
              <a:t>Source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Code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pPr>
              <a:defRPr/>
            </a:pPr>
            <a:r>
              <a:rPr lang="zh-TW" altLang="zh-TW" sz="1600" dirty="0" smtClean="0"/>
              <a:t>※</a:t>
            </a:r>
            <a:r>
              <a:rPr lang="zh-TW" altLang="en-US" sz="1600" dirty="0" smtClean="0"/>
              <a:t>開發工具</a:t>
            </a:r>
            <a:r>
              <a:rPr lang="en-US" altLang="zh-TW" sz="1600" dirty="0" smtClean="0"/>
              <a:t>: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Android Studio</a:t>
            </a:r>
            <a:r>
              <a:rPr lang="zh-TW" altLang="zh-TW" sz="1600" dirty="0" smtClean="0"/>
              <a:t> 。</a:t>
            </a:r>
          </a:p>
          <a:p>
            <a:pPr>
              <a:defRPr/>
            </a:pPr>
            <a:r>
              <a:rPr lang="zh-TW" altLang="zh-TW" sz="1600" dirty="0" smtClean="0"/>
              <a:t>※</a:t>
            </a:r>
            <a:r>
              <a:rPr lang="en-US" altLang="zh-TW" sz="1600" dirty="0"/>
              <a:t>Package Name: </a:t>
            </a:r>
            <a:r>
              <a:rPr lang="en-US" altLang="zh-TW" sz="1600" dirty="0" smtClean="0"/>
              <a:t>appxxx.innodeign.tbnet.org.tw</a:t>
            </a:r>
            <a:endParaRPr lang="en-US" altLang="zh-TW" sz="1600" dirty="0"/>
          </a:p>
          <a:p>
            <a:pPr>
              <a:defRPr/>
            </a:pPr>
            <a:r>
              <a:rPr lang="zh-TW" altLang="zh-TW" sz="1600" dirty="0" smtClean="0"/>
              <a:t>※</a:t>
            </a:r>
            <a:r>
              <a:rPr lang="en-US" altLang="zh-TW" sz="1600" dirty="0" smtClean="0"/>
              <a:t>Target API</a:t>
            </a:r>
            <a:r>
              <a:rPr lang="zh-TW" altLang="zh-TW" sz="1600" dirty="0" smtClean="0"/>
              <a:t>為</a:t>
            </a:r>
            <a:r>
              <a:rPr lang="en-US" altLang="zh-TW" sz="1600" dirty="0" smtClean="0"/>
              <a:t>26 (Android 8.0)</a:t>
            </a:r>
            <a:r>
              <a:rPr lang="zh-TW" altLang="zh-TW" sz="1600" dirty="0" smtClean="0"/>
              <a:t>。無</a:t>
            </a:r>
            <a:r>
              <a:rPr lang="en-US" altLang="zh-TW" sz="1600" dirty="0" smtClean="0"/>
              <a:t>deprecated API</a:t>
            </a:r>
            <a:r>
              <a:rPr lang="zh-TW" altLang="zh-TW" sz="1600" dirty="0" smtClean="0"/>
              <a:t>。</a:t>
            </a:r>
            <a:endParaRPr lang="en-US" altLang="zh-TW" sz="1600" dirty="0" smtClean="0"/>
          </a:p>
          <a:p>
            <a:pPr>
              <a:defRPr/>
            </a:pPr>
            <a:r>
              <a:rPr lang="zh-TW" altLang="zh-TW" sz="1600" dirty="0" smtClean="0"/>
              <a:t>※</a:t>
            </a:r>
            <a:r>
              <a:rPr lang="zh-TW" altLang="en-US" sz="1600" dirty="0" smtClean="0"/>
              <a:t>投影片上的</a:t>
            </a:r>
            <a:r>
              <a:rPr lang="en-US" altLang="zh-TW" sz="1600" dirty="0" smtClean="0"/>
              <a:t>UI</a:t>
            </a:r>
            <a:r>
              <a:rPr lang="zh-TW" altLang="en-US" sz="1600" dirty="0" smtClean="0"/>
              <a:t>畫面為操作示意圖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供參考用</a:t>
            </a:r>
            <a:r>
              <a:rPr lang="zh-TW" altLang="zh-TW" sz="1600" dirty="0" smtClean="0"/>
              <a:t>，</a:t>
            </a:r>
            <a:r>
              <a:rPr lang="zh-TW" altLang="en-US" sz="1600" dirty="0" smtClean="0"/>
              <a:t>請自</a:t>
            </a:r>
            <a:r>
              <a:rPr lang="zh-TW" altLang="en-US" sz="1600" dirty="0"/>
              <a:t>行</a:t>
            </a:r>
            <a:r>
              <a:rPr lang="zh-TW" altLang="en-US" sz="1600" dirty="0" smtClean="0"/>
              <a:t>修改與</a:t>
            </a:r>
            <a:r>
              <a:rPr lang="zh-TW" altLang="zh-TW" sz="1600" dirty="0" smtClean="0"/>
              <a:t>美編。</a:t>
            </a:r>
            <a:endParaRPr lang="en-US" altLang="zh-TW" sz="1600" dirty="0" smtClean="0"/>
          </a:p>
          <a:p>
            <a:pPr>
              <a:defRPr/>
            </a:pPr>
            <a:r>
              <a:rPr lang="zh-TW" altLang="zh-TW" sz="1600" dirty="0"/>
              <a:t>※</a:t>
            </a:r>
            <a:r>
              <a:rPr lang="zh-TW" altLang="en-US" sz="1600" dirty="0" smtClean="0"/>
              <a:t>對以上軟體規格有任何問題</a:t>
            </a:r>
            <a:r>
              <a:rPr lang="zh-TW" altLang="en-US" sz="1600" dirty="0">
                <a:latin typeface="+mn-ea"/>
              </a:rPr>
              <a:t>，</a:t>
            </a:r>
            <a:r>
              <a:rPr lang="zh-TW" altLang="en-US" sz="1600" dirty="0" smtClean="0"/>
              <a:t>可提出來討論</a:t>
            </a:r>
            <a:r>
              <a:rPr lang="zh-TW" altLang="zh-TW" sz="1600" dirty="0" smtClean="0"/>
              <a:t>。</a:t>
            </a:r>
            <a:endParaRPr lang="en-US" altLang="zh-TW" sz="16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endParaRPr lang="zh-TW" altLang="en-US" sz="1600" dirty="0" smtClean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221968F-49FE-4577-BF88-8C3E6BFC55DC}" type="slidenum">
              <a:rPr kumimoji="0" lang="en-US" altLang="zh-TW" smtClean="0"/>
              <a:pPr/>
              <a:t>20</a:t>
            </a:fld>
            <a:endParaRPr kumimoji="0" lang="en-US" altLang="zh-TW" smtClean="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609600" y="439738"/>
            <a:ext cx="75469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>
                <a:latin typeface="新細明體" panose="02020500000000000000" pitchFamily="18" charset="-120"/>
              </a:rPr>
              <a:t>重心控制與穩定訓練</a:t>
            </a:r>
            <a:r>
              <a:rPr lang="en-US" altLang="zh-TW" sz="4000">
                <a:latin typeface="新細明體" panose="02020500000000000000" pitchFamily="18" charset="-120"/>
              </a:rPr>
              <a:t>– </a:t>
            </a:r>
            <a:r>
              <a:rPr lang="zh-TW" altLang="en-US" sz="4000">
                <a:latin typeface="新細明體" panose="02020500000000000000" pitchFamily="18" charset="-120"/>
              </a:rPr>
              <a:t>繞圈移動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5497513" y="1871663"/>
            <a:ext cx="3646487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zh-TW" altLang="en-US"/>
              <a:t>繞圈移動之線徑為紅色圓球之</a:t>
            </a:r>
            <a:endParaRPr lang="en-US" altLang="zh-TW"/>
          </a:p>
          <a:p>
            <a:pPr eaLnBrk="1" hangingPunct="1"/>
            <a:r>
              <a:rPr lang="zh-TW" altLang="en-US"/>
              <a:t>   </a:t>
            </a:r>
            <a:r>
              <a:rPr lang="en-US" altLang="zh-TW"/>
              <a:t>1.5</a:t>
            </a:r>
            <a:r>
              <a:rPr lang="zh-TW" altLang="en-US"/>
              <a:t>倍大小</a:t>
            </a:r>
          </a:p>
          <a:p>
            <a:pPr eaLnBrk="1" hangingPunct="1"/>
            <a:endParaRPr lang="zh-TW" altLang="en-US"/>
          </a:p>
          <a:p>
            <a:pPr eaLnBrk="1" hangingPunct="1"/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zh-TW" altLang="en-US"/>
              <a:t>簡單</a:t>
            </a:r>
            <a:r>
              <a:rPr lang="en-US" altLang="zh-TW"/>
              <a:t>/</a:t>
            </a:r>
            <a:r>
              <a:rPr lang="zh-TW" altLang="en-US"/>
              <a:t>普通</a:t>
            </a:r>
            <a:r>
              <a:rPr lang="en-US" altLang="zh-TW"/>
              <a:t>/</a:t>
            </a:r>
            <a:r>
              <a:rPr lang="zh-TW" altLang="en-US"/>
              <a:t>困難</a:t>
            </a:r>
            <a:r>
              <a:rPr lang="zh-TW" altLang="en-US">
                <a:latin typeface="新細明體" panose="02020500000000000000" pitchFamily="18" charset="-120"/>
              </a:rPr>
              <a:t>，</a:t>
            </a:r>
            <a:r>
              <a:rPr lang="en-US" altLang="zh-TW">
                <a:latin typeface="新細明體" panose="02020500000000000000" pitchFamily="18" charset="-120"/>
              </a:rPr>
              <a:t>3</a:t>
            </a:r>
            <a:r>
              <a:rPr lang="zh-TW" altLang="en-US"/>
              <a:t>種難易度可</a:t>
            </a:r>
            <a:endParaRPr lang="en-US" altLang="zh-TW"/>
          </a:p>
          <a:p>
            <a:pPr eaLnBrk="1" hangingPunct="1"/>
            <a:r>
              <a:rPr lang="zh-TW" altLang="en-US"/>
              <a:t>   供選擇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■越困難圈數越多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4581525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FFA0EADD-D898-4EBE-9226-2F8F463DF0B2}" type="slidenum">
              <a:rPr kumimoji="0" lang="en-US" altLang="zh-TW" smtClean="0"/>
              <a:pPr/>
              <a:t>21</a:t>
            </a:fld>
            <a:endParaRPr kumimoji="0" lang="en-US" altLang="zh-TW" smtClean="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609600" y="439738"/>
            <a:ext cx="80597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>
                <a:latin typeface="新細明體" panose="02020500000000000000" pitchFamily="18" charset="-120"/>
              </a:rPr>
              <a:t>重心控制與穩定訓練</a:t>
            </a:r>
            <a:r>
              <a:rPr lang="en-US" altLang="zh-TW" sz="4000">
                <a:latin typeface="新細明體" panose="02020500000000000000" pitchFamily="18" charset="-120"/>
              </a:rPr>
              <a:t>– </a:t>
            </a:r>
            <a:r>
              <a:rPr lang="zh-TW" altLang="en-US" sz="4000">
                <a:latin typeface="新細明體" panose="02020500000000000000" pitchFamily="18" charset="-120"/>
              </a:rPr>
              <a:t>多方向移動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486400" y="2311400"/>
            <a:ext cx="318611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zh-TW" altLang="en-US"/>
              <a:t>多方向移動為以單一圓球</a:t>
            </a:r>
            <a:r>
              <a:rPr lang="zh-TW" altLang="en-US">
                <a:latin typeface="新細明體" panose="02020500000000000000" pitchFamily="18" charset="-120"/>
              </a:rPr>
              <a:t>，</a:t>
            </a:r>
            <a:endParaRPr lang="en-US" altLang="zh-TW"/>
          </a:p>
          <a:p>
            <a:pPr eaLnBrk="1" hangingPunct="1"/>
            <a:r>
              <a:rPr lang="zh-TW" altLang="en-US"/>
              <a:t>   移動到達目標區</a:t>
            </a:r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■目標區</a:t>
            </a:r>
            <a:r>
              <a:rPr lang="zh-TW" altLang="en-US"/>
              <a:t>以</a:t>
            </a:r>
            <a:r>
              <a:rPr lang="zh-TW" altLang="en-US" b="1"/>
              <a:t>隨機</a:t>
            </a:r>
            <a:r>
              <a:rPr lang="zh-TW" altLang="en-US"/>
              <a:t>方式呈現</a:t>
            </a:r>
            <a:endParaRPr lang="en-US" altLang="zh-TW"/>
          </a:p>
          <a:p>
            <a:pPr eaLnBrk="1" hangingPunct="1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4581525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mtClean="0">
                <a:latin typeface="新細明體" panose="02020500000000000000" pitchFamily="18" charset="-120"/>
              </a:rPr>
              <a:t>資料</a:t>
            </a:r>
            <a:r>
              <a:rPr lang="zh-TW" altLang="en-US" smtClean="0">
                <a:latin typeface="新細明體" panose="02020500000000000000" pitchFamily="18" charset="-120"/>
              </a:rPr>
              <a:t>庫欄位</a:t>
            </a:r>
            <a:r>
              <a:rPr lang="zh-TW" altLang="zh-TW" smtClean="0">
                <a:latin typeface="新細明體" panose="02020500000000000000" pitchFamily="18" charset="-120"/>
              </a:rPr>
              <a:t>設計</a:t>
            </a:r>
            <a:endParaRPr lang="zh-TW" altLang="en-US" smtClean="0">
              <a:latin typeface="新細明體" panose="02020500000000000000" pitchFamily="18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</p:nvPr>
        </p:nvGraphicFramePr>
        <p:xfrm>
          <a:off x="1676400" y="1828800"/>
          <a:ext cx="6070600" cy="1280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9845"/>
                <a:gridCol w="1350010"/>
                <a:gridCol w="989965"/>
                <a:gridCol w="1005205"/>
                <a:gridCol w="1425575"/>
              </a:tblGrid>
              <a:tr h="182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資料行中文名稱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資料行英文名稱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資料型態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是否</a:t>
                      </a:r>
                      <a:r>
                        <a:rPr lang="en-US" sz="1200" kern="100">
                          <a:effectLst/>
                        </a:rPr>
                        <a:t>null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備註說明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使用者編號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UserID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數字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自動編號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姓名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mName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文字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年齡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mAge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數字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身高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mHeight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數字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體重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mWeight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數字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7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性別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mSex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文字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653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919D8631-618D-4F56-9821-CFBA925CFD9A}" type="slidenum">
              <a:rPr kumimoji="0" lang="en-US" altLang="zh-TW" smtClean="0"/>
              <a:pPr/>
              <a:t>22</a:t>
            </a:fld>
            <a:endParaRPr kumimoji="0" lang="en-US" altLang="zh-TW" smtClean="0"/>
          </a:p>
        </p:txBody>
      </p:sp>
      <p:sp>
        <p:nvSpPr>
          <p:cNvPr id="25654" name="Rectangle 2"/>
          <p:cNvSpPr>
            <a:spLocks noChangeArrowheads="1"/>
          </p:cNvSpPr>
          <p:nvPr/>
        </p:nvSpPr>
        <p:spPr bwMode="auto">
          <a:xfrm>
            <a:off x="144463" y="-1417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000">
                <a:latin typeface="Arial" panose="020B0604020202020204" pitchFamily="34" charset="0"/>
                <a:cs typeface="Arial" panose="020B0604020202020204" pitchFamily="34" charset="0"/>
              </a:rPr>
              <a:t>Table1 </a:t>
            </a:r>
            <a:r>
              <a:rPr lang="zh-TW" altLang="en-US" sz="1000">
                <a:latin typeface="標楷體" panose="03000509000000000000" pitchFamily="65" charset="-120"/>
                <a:cs typeface="Arial" panose="020B0604020202020204" pitchFamily="34" charset="0"/>
              </a:rPr>
              <a:t>使用者資料</a:t>
            </a:r>
            <a:r>
              <a:rPr lang="en-US" altLang="zh-TW" sz="1000">
                <a:latin typeface="Arial" panose="020B0604020202020204" pitchFamily="34" charset="0"/>
                <a:cs typeface="Arial" panose="020B0604020202020204" pitchFamily="34" charset="0"/>
              </a:rPr>
              <a:t>UserData Table</a:t>
            </a:r>
            <a:endParaRPr lang="en-US" altLang="zh-TW" sz="600"/>
          </a:p>
          <a:p>
            <a:endParaRPr lang="en-US" altLang="zh-TW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676400" y="3898900"/>
          <a:ext cx="6070600" cy="1097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85570"/>
                <a:gridCol w="1379855"/>
                <a:gridCol w="989965"/>
                <a:gridCol w="990600"/>
                <a:gridCol w="1324610"/>
              </a:tblGrid>
              <a:tr h="18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資料行中文名稱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資料行英文名稱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資料型態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是否</a:t>
                      </a:r>
                      <a:r>
                        <a:rPr lang="en-US" sz="1200" kern="100">
                          <a:effectLst/>
                        </a:rPr>
                        <a:t>null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備註說明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成績編號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ResultID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數字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自動編號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使用者編號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UserID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數字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訓練日期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mDate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日期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訓練課程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CourseID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數字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訓練成績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mResult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數字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否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完成時間</a:t>
                      </a:r>
                      <a:r>
                        <a:rPr lang="en-US" sz="1200" kern="100" dirty="0">
                          <a:effectLst/>
                        </a:rPr>
                        <a:t>(</a:t>
                      </a:r>
                      <a:r>
                        <a:rPr lang="zh-TW" sz="1200" kern="100" dirty="0">
                          <a:effectLst/>
                        </a:rPr>
                        <a:t>秒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5699" name="Rectangle 3"/>
          <p:cNvSpPr>
            <a:spLocks noChangeArrowheads="1"/>
          </p:cNvSpPr>
          <p:nvPr/>
        </p:nvSpPr>
        <p:spPr bwMode="auto">
          <a:xfrm>
            <a:off x="3352800" y="5067300"/>
            <a:ext cx="12954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000">
                <a:latin typeface="Arial" panose="020B0604020202020204" pitchFamily="34" charset="0"/>
                <a:cs typeface="Arial" panose="020B0604020202020204" pitchFamily="34" charset="0"/>
              </a:rPr>
              <a:t>Table:</a:t>
            </a:r>
            <a:r>
              <a:rPr lang="zh-TW" altLang="en-US" sz="1000">
                <a:latin typeface="標楷體" panose="03000509000000000000" pitchFamily="65" charset="-120"/>
                <a:cs typeface="Arial" panose="020B0604020202020204" pitchFamily="34" charset="0"/>
              </a:rPr>
              <a:t>成績資料</a:t>
            </a:r>
            <a:endParaRPr lang="en-US" altLang="zh-TW"/>
          </a:p>
        </p:txBody>
      </p:sp>
      <p:sp>
        <p:nvSpPr>
          <p:cNvPr id="25700" name="Text Box 6"/>
          <p:cNvSpPr txBox="1">
            <a:spLocks noChangeArrowheads="1"/>
          </p:cNvSpPr>
          <p:nvPr/>
        </p:nvSpPr>
        <p:spPr bwMode="auto">
          <a:xfrm>
            <a:off x="1143000" y="5486400"/>
            <a:ext cx="6705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■此資料庫欄位為範例</a:t>
            </a:r>
            <a:r>
              <a:rPr lang="zh-TW" altLang="en-US">
                <a:latin typeface="新細明體" panose="02020500000000000000" pitchFamily="18" charset="-120"/>
              </a:rPr>
              <a:t>，請依實際需求新增與修改</a:t>
            </a:r>
            <a:endParaRPr lang="zh-TW" altLang="en-US"/>
          </a:p>
        </p:txBody>
      </p:sp>
      <p:sp>
        <p:nvSpPr>
          <p:cNvPr id="25701" name="Rectangle 3"/>
          <p:cNvSpPr>
            <a:spLocks noChangeArrowheads="1"/>
          </p:cNvSpPr>
          <p:nvPr/>
        </p:nvSpPr>
        <p:spPr bwMode="auto">
          <a:xfrm>
            <a:off x="3276600" y="3179763"/>
            <a:ext cx="114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000">
                <a:latin typeface="Arial" panose="020B0604020202020204" pitchFamily="34" charset="0"/>
                <a:cs typeface="Arial" panose="020B0604020202020204" pitchFamily="34" charset="0"/>
              </a:rPr>
              <a:t>Table:</a:t>
            </a:r>
            <a:r>
              <a:rPr lang="zh-TW" altLang="en-US" sz="1000">
                <a:latin typeface="Arial" panose="020B0604020202020204" pitchFamily="34" charset="0"/>
                <a:cs typeface="Arial" panose="020B0604020202020204" pitchFamily="34" charset="0"/>
              </a:rPr>
              <a:t> 基本資料</a:t>
            </a:r>
            <a:endParaRPr lang="en-US" altLang="zh-TW" sz="600"/>
          </a:p>
          <a:p>
            <a:endParaRPr lang="en-US" altLang="zh-TW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新細明體" panose="02020500000000000000" pitchFamily="18" charset="-120"/>
              </a:rPr>
              <a:t>參數設定</a:t>
            </a:r>
            <a:r>
              <a:rPr lang="en-US" altLang="zh-TW" smtClean="0">
                <a:latin typeface="新細明體" panose="02020500000000000000" pitchFamily="18" charset="-120"/>
              </a:rPr>
              <a:t>1</a:t>
            </a:r>
            <a:endParaRPr lang="zh-TW" altLang="en-US" smtClean="0">
              <a:latin typeface="新細明體" panose="02020500000000000000" pitchFamily="18" charset="-120"/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sz="quarter" idx="13"/>
          </p:nvPr>
        </p:nvSpPr>
        <p:spPr>
          <a:xfrm>
            <a:off x="666108" y="1523999"/>
            <a:ext cx="7772870" cy="4724401"/>
          </a:xfrm>
        </p:spPr>
        <p:txBody>
          <a:bodyPr>
            <a:normAutofit/>
          </a:bodyPr>
          <a:lstStyle/>
          <a:p>
            <a:endParaRPr lang="zh-TW" altLang="en-US" sz="1000" dirty="0" smtClean="0">
              <a:latin typeface="新細明體" panose="02020500000000000000" pitchFamily="18" charset="-120"/>
            </a:endParaRPr>
          </a:p>
          <a:p>
            <a:r>
              <a:rPr lang="zh-TW" altLang="en-US" sz="1000" dirty="0" smtClean="0">
                <a:latin typeface="新細明體" panose="02020500000000000000" pitchFamily="18" charset="-120"/>
              </a:rPr>
              <a:t>活動範圍評估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-[</a:t>
            </a:r>
            <a:r>
              <a:rPr lang="en-US" altLang="zh-TW" sz="1000" dirty="0" err="1" smtClean="0">
                <a:latin typeface="新細明體" panose="02020500000000000000" pitchFamily="18" charset="-120"/>
              </a:rPr>
              <a:t>MaxLength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]	</a:t>
            </a:r>
            <a:r>
              <a:rPr lang="zh-TW" altLang="en-US" sz="1000" dirty="0">
                <a:latin typeface="新細明體" panose="02020500000000000000" pitchFamily="18" charset="-120"/>
              </a:rPr>
              <a:t> 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      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最大距離</a:t>
            </a:r>
          </a:p>
          <a:p>
            <a:r>
              <a:rPr lang="en-US" altLang="zh-TW" sz="1000" dirty="0" err="1" smtClean="0">
                <a:latin typeface="新細明體" panose="02020500000000000000" pitchFamily="18" charset="-120"/>
              </a:rPr>
              <a:t>MoveStep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=20		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移動的點數</a:t>
            </a:r>
          </a:p>
          <a:p>
            <a:r>
              <a:rPr lang="en-US" altLang="zh-TW" sz="1000" dirty="0" err="1" smtClean="0">
                <a:latin typeface="新細明體" panose="02020500000000000000" pitchFamily="18" charset="-120"/>
              </a:rPr>
              <a:t>WaitTimer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=2000		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與目標球接觸需要符合的時間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單位</a:t>
            </a:r>
            <a:r>
              <a:rPr lang="en-US" altLang="zh-TW" sz="1000" dirty="0" err="1" smtClean="0">
                <a:latin typeface="新細明體" panose="02020500000000000000" pitchFamily="18" charset="-120"/>
              </a:rPr>
              <a:t>ms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設定值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2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秒</a:t>
            </a:r>
          </a:p>
          <a:p>
            <a:r>
              <a:rPr lang="en-US" altLang="zh-TW" sz="1000" dirty="0" err="1" smtClean="0">
                <a:latin typeface="新細明體" panose="02020500000000000000" pitchFamily="18" charset="-120"/>
              </a:rPr>
              <a:t>LevelTimeOutValue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=10		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總共有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8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個方向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每個方向的測驗時間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單位是秒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設定值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10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秒</a:t>
            </a:r>
          </a:p>
          <a:p>
            <a:endParaRPr lang="zh-TW" altLang="en-US" sz="1000" dirty="0" smtClean="0">
              <a:latin typeface="新細明體" panose="02020500000000000000" pitchFamily="18" charset="-120"/>
            </a:endParaRPr>
          </a:p>
          <a:p>
            <a:r>
              <a:rPr lang="zh-TW" altLang="en-US" sz="1000" dirty="0" smtClean="0">
                <a:latin typeface="新細明體" panose="02020500000000000000" pitchFamily="18" charset="-120"/>
              </a:rPr>
              <a:t>活動範圍評估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-[</a:t>
            </a:r>
            <a:r>
              <a:rPr lang="en-US" altLang="zh-TW" sz="1000" dirty="0" err="1" smtClean="0">
                <a:latin typeface="新細明體" panose="02020500000000000000" pitchFamily="18" charset="-120"/>
              </a:rPr>
              <a:t>AverageTime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]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         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平均時間</a:t>
            </a:r>
          </a:p>
          <a:p>
            <a:r>
              <a:rPr lang="en-US" altLang="zh-TW" sz="1000" dirty="0" err="1" smtClean="0">
                <a:latin typeface="新細明體" panose="02020500000000000000" pitchFamily="18" charset="-120"/>
              </a:rPr>
              <a:t>MoveStep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=20		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移動的點數</a:t>
            </a:r>
          </a:p>
          <a:p>
            <a:r>
              <a:rPr lang="en-US" altLang="zh-TW" sz="1000" dirty="0" err="1" smtClean="0">
                <a:latin typeface="新細明體" panose="02020500000000000000" pitchFamily="18" charset="-120"/>
              </a:rPr>
              <a:t>WaitTimer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=1000		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與目標球接觸需要符合的時間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單位</a:t>
            </a:r>
            <a:r>
              <a:rPr lang="en-US" altLang="zh-TW" sz="1000" dirty="0" err="1" smtClean="0">
                <a:latin typeface="新細明體" panose="02020500000000000000" pitchFamily="18" charset="-120"/>
              </a:rPr>
              <a:t>ms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設定值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1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秒</a:t>
            </a:r>
          </a:p>
          <a:p>
            <a:r>
              <a:rPr lang="en-US" altLang="zh-TW" sz="1000" dirty="0" err="1" smtClean="0">
                <a:latin typeface="新細明體" panose="02020500000000000000" pitchFamily="18" charset="-120"/>
              </a:rPr>
              <a:t>LevelTimeOutValue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=60		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總共有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8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個方向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每個方向的測驗時間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單位是秒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設定值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60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秒</a:t>
            </a:r>
          </a:p>
          <a:p>
            <a:endParaRPr lang="zh-TW" altLang="en-US" sz="1000" dirty="0" smtClean="0">
              <a:latin typeface="新細明體" panose="02020500000000000000" pitchFamily="18" charset="-120"/>
            </a:endParaRPr>
          </a:p>
          <a:p>
            <a:r>
              <a:rPr lang="zh-TW" altLang="en-US" sz="1000" dirty="0" smtClean="0">
                <a:latin typeface="新細明體" panose="02020500000000000000" pitchFamily="18" charset="-120"/>
              </a:rPr>
              <a:t>活動範圍評估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-[</a:t>
            </a:r>
            <a:r>
              <a:rPr lang="en-US" altLang="zh-TW" sz="1000" dirty="0" err="1" smtClean="0">
                <a:latin typeface="新細明體" panose="02020500000000000000" pitchFamily="18" charset="-120"/>
              </a:rPr>
              <a:t>AverageTicks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]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        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平均次數 </a:t>
            </a:r>
          </a:p>
          <a:p>
            <a:r>
              <a:rPr lang="en-US" altLang="zh-TW" sz="1000" dirty="0" err="1" smtClean="0">
                <a:latin typeface="新細明體" panose="02020500000000000000" pitchFamily="18" charset="-120"/>
              </a:rPr>
              <a:t>MoveStep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=20		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移動的點數</a:t>
            </a:r>
          </a:p>
          <a:p>
            <a:r>
              <a:rPr lang="en-US" altLang="zh-TW" sz="1000" dirty="0" err="1" smtClean="0">
                <a:latin typeface="新細明體" panose="02020500000000000000" pitchFamily="18" charset="-120"/>
              </a:rPr>
              <a:t>WaitTimer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=1000		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與目標球接觸需要符合的時間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單位</a:t>
            </a:r>
            <a:r>
              <a:rPr lang="en-US" altLang="zh-TW" sz="1000" dirty="0" err="1" smtClean="0">
                <a:latin typeface="新細明體" panose="02020500000000000000" pitchFamily="18" charset="-120"/>
              </a:rPr>
              <a:t>ms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設定值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1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秒</a:t>
            </a:r>
          </a:p>
          <a:p>
            <a:r>
              <a:rPr lang="en-US" altLang="zh-TW" sz="1000" dirty="0" err="1" smtClean="0">
                <a:latin typeface="新細明體" panose="02020500000000000000" pitchFamily="18" charset="-120"/>
              </a:rPr>
              <a:t>LevelTimeOutValue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=10		--&gt;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總共有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8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個方向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每個方向的測驗時間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單位是秒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,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設定值</a:t>
            </a:r>
            <a:r>
              <a:rPr lang="en-US" altLang="zh-TW" sz="1000" dirty="0" smtClean="0">
                <a:latin typeface="新細明體" panose="02020500000000000000" pitchFamily="18" charset="-120"/>
              </a:rPr>
              <a:t>10</a:t>
            </a:r>
            <a:r>
              <a:rPr lang="zh-TW" altLang="en-US" sz="1000" dirty="0" smtClean="0">
                <a:latin typeface="新細明體" panose="02020500000000000000" pitchFamily="18" charset="-120"/>
              </a:rPr>
              <a:t>秒</a:t>
            </a: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D9D8F925-64AC-4488-8733-78209F09F1EC}" type="slidenum">
              <a:rPr kumimoji="0" lang="en-US" altLang="zh-TW" smtClean="0"/>
              <a:pPr/>
              <a:t>23</a:t>
            </a:fld>
            <a:endParaRPr kumimoji="0" lang="en-US" altLang="zh-TW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新細明體" panose="02020500000000000000" pitchFamily="18" charset="-120"/>
              </a:rPr>
              <a:t>參數設定</a:t>
            </a:r>
            <a:r>
              <a:rPr lang="en-US" altLang="zh-TW" dirty="0" smtClean="0">
                <a:latin typeface="新細明體" panose="02020500000000000000" pitchFamily="18" charset="-120"/>
              </a:rPr>
              <a:t>2</a:t>
            </a:r>
            <a:endParaRPr lang="zh-TW" altLang="en-US" dirty="0" smtClean="0">
              <a:latin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0195" y="1676400"/>
            <a:ext cx="7772870" cy="434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800" dirty="0" smtClean="0">
                <a:latin typeface="+mn-ea"/>
              </a:rPr>
              <a:t>平衡能力與穩定度</a:t>
            </a:r>
            <a:r>
              <a:rPr lang="en-US" altLang="zh-TW" sz="800" dirty="0" smtClean="0">
                <a:latin typeface="+mn-ea"/>
              </a:rPr>
              <a:t>-[Advance4D]	</a:t>
            </a:r>
            <a:r>
              <a:rPr lang="zh-TW" altLang="en-US" sz="800" dirty="0" smtClean="0">
                <a:latin typeface="+mn-ea"/>
              </a:rPr>
              <a:t>                </a:t>
            </a:r>
            <a:r>
              <a:rPr lang="en-US" altLang="zh-TW" sz="800" b="1" dirty="0" smtClean="0">
                <a:latin typeface="+mn-ea"/>
              </a:rPr>
              <a:t>--&gt;</a:t>
            </a:r>
            <a:r>
              <a:rPr lang="zh-TW" altLang="en-US" sz="800" b="1" dirty="0" smtClean="0">
                <a:latin typeface="+mn-ea"/>
              </a:rPr>
              <a:t>上下左右 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MoveStep</a:t>
            </a:r>
            <a:r>
              <a:rPr lang="en-US" altLang="zh-TW" sz="800" dirty="0" smtClean="0">
                <a:latin typeface="+mn-ea"/>
              </a:rPr>
              <a:t>=10			--&gt;</a:t>
            </a:r>
            <a:r>
              <a:rPr lang="zh-TW" altLang="en-US" sz="800" dirty="0" smtClean="0">
                <a:latin typeface="+mn-ea"/>
              </a:rPr>
              <a:t>移動的點數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WaitTimer</a:t>
            </a:r>
            <a:r>
              <a:rPr lang="en-US" altLang="zh-TW" sz="800" dirty="0" smtClean="0">
                <a:latin typeface="+mn-ea"/>
              </a:rPr>
              <a:t>=3000		--&gt;</a:t>
            </a:r>
            <a:r>
              <a:rPr lang="zh-TW" altLang="en-US" sz="800" dirty="0" smtClean="0">
                <a:latin typeface="+mn-ea"/>
              </a:rPr>
              <a:t>與目標球接觸需要符合的時間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單位</a:t>
            </a:r>
            <a:r>
              <a:rPr lang="en-US" altLang="zh-TW" sz="800" dirty="0" err="1" smtClean="0">
                <a:latin typeface="+mn-ea"/>
              </a:rPr>
              <a:t>ms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設定值</a:t>
            </a:r>
            <a:r>
              <a:rPr lang="en-US" altLang="zh-TW" sz="800" dirty="0" smtClean="0">
                <a:latin typeface="+mn-ea"/>
              </a:rPr>
              <a:t>3</a:t>
            </a:r>
            <a:r>
              <a:rPr lang="zh-TW" altLang="en-US" sz="800" dirty="0" smtClean="0">
                <a:latin typeface="+mn-ea"/>
              </a:rPr>
              <a:t>秒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LevelTimeOutValue</a:t>
            </a:r>
            <a:r>
              <a:rPr lang="en-US" altLang="zh-TW" sz="800" dirty="0" smtClean="0">
                <a:latin typeface="+mn-ea"/>
              </a:rPr>
              <a:t>=60		--&gt;</a:t>
            </a:r>
            <a:r>
              <a:rPr lang="zh-TW" altLang="en-US" sz="800" dirty="0" smtClean="0">
                <a:latin typeface="+mn-ea"/>
              </a:rPr>
              <a:t>總共有</a:t>
            </a:r>
            <a:r>
              <a:rPr lang="en-US" altLang="zh-TW" sz="800" dirty="0" smtClean="0">
                <a:latin typeface="+mn-ea"/>
              </a:rPr>
              <a:t>8</a:t>
            </a:r>
            <a:r>
              <a:rPr lang="zh-TW" altLang="en-US" sz="800" dirty="0" smtClean="0">
                <a:latin typeface="+mn-ea"/>
              </a:rPr>
              <a:t>個方向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每個方向的測驗時間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單位是秒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設定值</a:t>
            </a:r>
            <a:r>
              <a:rPr lang="en-US" altLang="zh-TW" sz="800" dirty="0" smtClean="0">
                <a:latin typeface="+mn-ea"/>
              </a:rPr>
              <a:t>60</a:t>
            </a:r>
            <a:r>
              <a:rPr lang="zh-TW" altLang="en-US" sz="800" dirty="0" smtClean="0">
                <a:latin typeface="+mn-ea"/>
              </a:rPr>
              <a:t>秒</a:t>
            </a:r>
          </a:p>
          <a:p>
            <a:pPr>
              <a:defRPr/>
            </a:pPr>
            <a:r>
              <a:rPr lang="zh-TW" altLang="en-US" sz="800" dirty="0" smtClean="0">
                <a:latin typeface="+mn-ea"/>
              </a:rPr>
              <a:t>平衡能力與穩定度</a:t>
            </a:r>
            <a:r>
              <a:rPr lang="en-US" altLang="zh-TW" sz="800" dirty="0" smtClean="0">
                <a:latin typeface="+mn-ea"/>
              </a:rPr>
              <a:t>-[</a:t>
            </a:r>
            <a:r>
              <a:rPr lang="en-US" altLang="zh-TW" sz="800" dirty="0" err="1" smtClean="0">
                <a:latin typeface="+mn-ea"/>
              </a:rPr>
              <a:t>AdvanceCircleLOS</a:t>
            </a:r>
            <a:r>
              <a:rPr lang="en-US" altLang="zh-TW" sz="800" dirty="0" smtClean="0">
                <a:latin typeface="+mn-ea"/>
              </a:rPr>
              <a:t>]</a:t>
            </a:r>
            <a:r>
              <a:rPr lang="zh-TW" altLang="en-US" sz="800" dirty="0" smtClean="0">
                <a:latin typeface="+mn-ea"/>
              </a:rPr>
              <a:t>      </a:t>
            </a:r>
            <a:r>
              <a:rPr lang="en-US" altLang="zh-TW" sz="800" b="1" dirty="0" smtClean="0">
                <a:latin typeface="+mn-ea"/>
              </a:rPr>
              <a:t>--&gt;</a:t>
            </a:r>
            <a:r>
              <a:rPr lang="zh-TW" altLang="en-US" sz="800" b="1" dirty="0" smtClean="0">
                <a:latin typeface="+mn-ea"/>
              </a:rPr>
              <a:t>環狀 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MoveStep</a:t>
            </a:r>
            <a:r>
              <a:rPr lang="en-US" altLang="zh-TW" sz="800" dirty="0" smtClean="0">
                <a:latin typeface="+mn-ea"/>
              </a:rPr>
              <a:t>=20			--&gt;</a:t>
            </a:r>
            <a:r>
              <a:rPr lang="zh-TW" altLang="en-US" sz="800" dirty="0" smtClean="0">
                <a:latin typeface="+mn-ea"/>
              </a:rPr>
              <a:t>移動的點數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WaitTimer</a:t>
            </a:r>
            <a:r>
              <a:rPr lang="en-US" altLang="zh-TW" sz="800" dirty="0" smtClean="0">
                <a:latin typeface="+mn-ea"/>
              </a:rPr>
              <a:t>=3000		--&gt;</a:t>
            </a:r>
            <a:r>
              <a:rPr lang="zh-TW" altLang="en-US" sz="800" dirty="0" smtClean="0">
                <a:latin typeface="+mn-ea"/>
              </a:rPr>
              <a:t>與目標球接觸需要符合的時間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單位</a:t>
            </a:r>
            <a:r>
              <a:rPr lang="en-US" altLang="zh-TW" sz="800" dirty="0" err="1" smtClean="0">
                <a:latin typeface="+mn-ea"/>
              </a:rPr>
              <a:t>ms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設定值</a:t>
            </a:r>
            <a:r>
              <a:rPr lang="en-US" altLang="zh-TW" sz="800" dirty="0" smtClean="0">
                <a:latin typeface="+mn-ea"/>
              </a:rPr>
              <a:t>3</a:t>
            </a:r>
            <a:r>
              <a:rPr lang="zh-TW" altLang="en-US" sz="800" dirty="0" smtClean="0">
                <a:latin typeface="+mn-ea"/>
              </a:rPr>
              <a:t>秒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LevelTimeOutValue</a:t>
            </a:r>
            <a:r>
              <a:rPr lang="en-US" altLang="zh-TW" sz="800" dirty="0" smtClean="0">
                <a:latin typeface="+mn-ea"/>
              </a:rPr>
              <a:t>=60		--&gt;</a:t>
            </a:r>
            <a:r>
              <a:rPr lang="zh-TW" altLang="en-US" sz="800" dirty="0" smtClean="0">
                <a:latin typeface="+mn-ea"/>
              </a:rPr>
              <a:t>總共有</a:t>
            </a:r>
            <a:r>
              <a:rPr lang="en-US" altLang="zh-TW" sz="800" dirty="0" smtClean="0">
                <a:latin typeface="+mn-ea"/>
              </a:rPr>
              <a:t>8</a:t>
            </a:r>
            <a:r>
              <a:rPr lang="zh-TW" altLang="en-US" sz="800" dirty="0" smtClean="0">
                <a:latin typeface="+mn-ea"/>
              </a:rPr>
              <a:t>個方向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每個方向的測驗時間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單位是秒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設定值</a:t>
            </a:r>
            <a:r>
              <a:rPr lang="en-US" altLang="zh-TW" sz="800" dirty="0" smtClean="0">
                <a:latin typeface="+mn-ea"/>
              </a:rPr>
              <a:t>60</a:t>
            </a:r>
            <a:r>
              <a:rPr lang="zh-TW" altLang="en-US" sz="800" dirty="0" smtClean="0">
                <a:latin typeface="+mn-ea"/>
              </a:rPr>
              <a:t>秒</a:t>
            </a:r>
          </a:p>
          <a:p>
            <a:pPr>
              <a:defRPr/>
            </a:pPr>
            <a:r>
              <a:rPr lang="zh-TW" altLang="en-US" sz="800" dirty="0" smtClean="0">
                <a:latin typeface="+mn-ea"/>
              </a:rPr>
              <a:t>平衡能力與穩定度</a:t>
            </a:r>
            <a:r>
              <a:rPr lang="en-US" altLang="zh-TW" sz="800" dirty="0" smtClean="0">
                <a:latin typeface="+mn-ea"/>
              </a:rPr>
              <a:t>-[</a:t>
            </a:r>
            <a:r>
              <a:rPr lang="en-US" altLang="zh-TW" sz="800" dirty="0" err="1" smtClean="0">
                <a:latin typeface="+mn-ea"/>
              </a:rPr>
              <a:t>AdvanceSensitivity</a:t>
            </a:r>
            <a:r>
              <a:rPr lang="en-US" altLang="zh-TW" sz="800" dirty="0" smtClean="0">
                <a:latin typeface="+mn-ea"/>
              </a:rPr>
              <a:t>]</a:t>
            </a:r>
            <a:r>
              <a:rPr lang="zh-TW" altLang="en-US" sz="800" dirty="0" smtClean="0">
                <a:latin typeface="+mn-ea"/>
              </a:rPr>
              <a:t>      </a:t>
            </a:r>
            <a:r>
              <a:rPr lang="en-US" altLang="zh-TW" sz="800" b="1" dirty="0" smtClean="0">
                <a:latin typeface="+mn-ea"/>
              </a:rPr>
              <a:t>--&gt;</a:t>
            </a:r>
            <a:r>
              <a:rPr lang="zh-TW" altLang="en-US" sz="800" b="1" dirty="0" smtClean="0">
                <a:latin typeface="+mn-ea"/>
              </a:rPr>
              <a:t>靈敏度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MoveStep</a:t>
            </a:r>
            <a:r>
              <a:rPr lang="en-US" altLang="zh-TW" sz="800" dirty="0" smtClean="0">
                <a:latin typeface="+mn-ea"/>
              </a:rPr>
              <a:t>=20			--&gt;</a:t>
            </a:r>
            <a:r>
              <a:rPr lang="zh-TW" altLang="en-US" sz="800" dirty="0" smtClean="0">
                <a:latin typeface="+mn-ea"/>
              </a:rPr>
              <a:t>移動的點數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WaitTimer</a:t>
            </a:r>
            <a:r>
              <a:rPr lang="en-US" altLang="zh-TW" sz="800" dirty="0" smtClean="0">
                <a:latin typeface="+mn-ea"/>
              </a:rPr>
              <a:t>=3000		--&gt;</a:t>
            </a:r>
            <a:r>
              <a:rPr lang="zh-TW" altLang="en-US" sz="800" dirty="0" smtClean="0">
                <a:latin typeface="+mn-ea"/>
              </a:rPr>
              <a:t>與目標球接觸需要符合的時間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單位</a:t>
            </a:r>
            <a:r>
              <a:rPr lang="en-US" altLang="zh-TW" sz="800" dirty="0" err="1" smtClean="0">
                <a:latin typeface="+mn-ea"/>
              </a:rPr>
              <a:t>ms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設定值</a:t>
            </a:r>
            <a:r>
              <a:rPr lang="en-US" altLang="zh-TW" sz="800" dirty="0" smtClean="0">
                <a:latin typeface="+mn-ea"/>
              </a:rPr>
              <a:t>3</a:t>
            </a:r>
            <a:r>
              <a:rPr lang="zh-TW" altLang="en-US" sz="800" dirty="0" smtClean="0">
                <a:latin typeface="+mn-ea"/>
              </a:rPr>
              <a:t>秒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LevelTimeOutValue</a:t>
            </a:r>
            <a:r>
              <a:rPr lang="en-US" altLang="zh-TW" sz="800" dirty="0" smtClean="0">
                <a:latin typeface="+mn-ea"/>
              </a:rPr>
              <a:t>=10		--&gt;</a:t>
            </a:r>
            <a:r>
              <a:rPr lang="zh-TW" altLang="en-US" sz="800" dirty="0" smtClean="0">
                <a:latin typeface="+mn-ea"/>
              </a:rPr>
              <a:t>總共有</a:t>
            </a:r>
            <a:r>
              <a:rPr lang="en-US" altLang="zh-TW" sz="800" dirty="0" smtClean="0">
                <a:latin typeface="+mn-ea"/>
              </a:rPr>
              <a:t>8</a:t>
            </a:r>
            <a:r>
              <a:rPr lang="zh-TW" altLang="en-US" sz="800" dirty="0" smtClean="0">
                <a:latin typeface="+mn-ea"/>
              </a:rPr>
              <a:t>個方向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每個方向的測驗時間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單位是秒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設定值</a:t>
            </a:r>
            <a:r>
              <a:rPr lang="en-US" altLang="zh-TW" sz="800" dirty="0" smtClean="0">
                <a:latin typeface="+mn-ea"/>
              </a:rPr>
              <a:t>10</a:t>
            </a:r>
            <a:r>
              <a:rPr lang="zh-TW" altLang="en-US" sz="800" dirty="0" smtClean="0">
                <a:latin typeface="+mn-ea"/>
              </a:rPr>
              <a:t>秒</a:t>
            </a:r>
          </a:p>
          <a:p>
            <a:pPr>
              <a:defRPr/>
            </a:pPr>
            <a:r>
              <a:rPr lang="zh-TW" altLang="en-US" sz="800" dirty="0" smtClean="0">
                <a:latin typeface="+mn-ea"/>
              </a:rPr>
              <a:t>平衡能力與穩定度</a:t>
            </a:r>
            <a:r>
              <a:rPr lang="en-US" altLang="zh-TW" sz="800" dirty="0" smtClean="0">
                <a:latin typeface="+mn-ea"/>
              </a:rPr>
              <a:t>-[</a:t>
            </a:r>
            <a:r>
              <a:rPr lang="en-US" altLang="zh-TW" sz="800" dirty="0" err="1" smtClean="0">
                <a:latin typeface="+mn-ea"/>
              </a:rPr>
              <a:t>AdvanceDynamicSensitivity</a:t>
            </a:r>
            <a:r>
              <a:rPr lang="en-US" altLang="zh-TW" sz="800" dirty="0" smtClean="0">
                <a:latin typeface="+mn-ea"/>
              </a:rPr>
              <a:t>] </a:t>
            </a:r>
            <a:r>
              <a:rPr lang="en-US" altLang="zh-TW" sz="800" b="1" dirty="0" smtClean="0">
                <a:latin typeface="+mn-ea"/>
              </a:rPr>
              <a:t>--&gt;</a:t>
            </a:r>
            <a:r>
              <a:rPr lang="zh-TW" altLang="en-US" sz="800" b="1" dirty="0" smtClean="0">
                <a:latin typeface="+mn-ea"/>
              </a:rPr>
              <a:t>動態靈敏度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MoveStep</a:t>
            </a:r>
            <a:r>
              <a:rPr lang="en-US" altLang="zh-TW" sz="800" dirty="0" smtClean="0">
                <a:latin typeface="+mn-ea"/>
              </a:rPr>
              <a:t>=20			--&gt;</a:t>
            </a:r>
            <a:r>
              <a:rPr lang="zh-TW" altLang="en-US" sz="800" dirty="0" smtClean="0">
                <a:latin typeface="+mn-ea"/>
              </a:rPr>
              <a:t>移動的點數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WaitTimer</a:t>
            </a:r>
            <a:r>
              <a:rPr lang="en-US" altLang="zh-TW" sz="800" dirty="0" smtClean="0">
                <a:latin typeface="+mn-ea"/>
              </a:rPr>
              <a:t>=3000		--&gt;</a:t>
            </a:r>
            <a:r>
              <a:rPr lang="zh-TW" altLang="en-US" sz="800" dirty="0" smtClean="0">
                <a:latin typeface="+mn-ea"/>
              </a:rPr>
              <a:t>與目標球接觸需要符合的時間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單位</a:t>
            </a:r>
            <a:r>
              <a:rPr lang="en-US" altLang="zh-TW" sz="800" dirty="0" err="1" smtClean="0">
                <a:latin typeface="+mn-ea"/>
              </a:rPr>
              <a:t>ms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設定值</a:t>
            </a:r>
            <a:r>
              <a:rPr lang="en-US" altLang="zh-TW" sz="800" dirty="0" smtClean="0">
                <a:latin typeface="+mn-ea"/>
              </a:rPr>
              <a:t>3</a:t>
            </a:r>
            <a:r>
              <a:rPr lang="zh-TW" altLang="en-US" sz="800" dirty="0" smtClean="0">
                <a:latin typeface="+mn-ea"/>
              </a:rPr>
              <a:t>秒</a:t>
            </a:r>
          </a:p>
          <a:p>
            <a:pPr>
              <a:defRPr/>
            </a:pPr>
            <a:r>
              <a:rPr lang="en-US" altLang="zh-TW" sz="800" dirty="0" err="1" smtClean="0">
                <a:latin typeface="+mn-ea"/>
              </a:rPr>
              <a:t>LevelTimeOutValue</a:t>
            </a:r>
            <a:r>
              <a:rPr lang="en-US" altLang="zh-TW" sz="800" dirty="0" smtClean="0">
                <a:latin typeface="+mn-ea"/>
              </a:rPr>
              <a:t>=360		--&gt;</a:t>
            </a:r>
            <a:r>
              <a:rPr lang="zh-TW" altLang="en-US" sz="800" dirty="0" smtClean="0">
                <a:latin typeface="+mn-ea"/>
              </a:rPr>
              <a:t>總共有</a:t>
            </a:r>
            <a:r>
              <a:rPr lang="en-US" altLang="zh-TW" sz="800" dirty="0" smtClean="0">
                <a:latin typeface="+mn-ea"/>
              </a:rPr>
              <a:t>8</a:t>
            </a:r>
            <a:r>
              <a:rPr lang="zh-TW" altLang="en-US" sz="800" dirty="0" smtClean="0">
                <a:latin typeface="+mn-ea"/>
              </a:rPr>
              <a:t>個方向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每個方向的測驗時間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單位是秒</a:t>
            </a:r>
            <a:r>
              <a:rPr lang="en-US" altLang="zh-TW" sz="800" dirty="0" smtClean="0">
                <a:latin typeface="+mn-ea"/>
              </a:rPr>
              <a:t>,</a:t>
            </a:r>
            <a:r>
              <a:rPr lang="zh-TW" altLang="en-US" sz="800" dirty="0" smtClean="0">
                <a:latin typeface="+mn-ea"/>
              </a:rPr>
              <a:t>設定值</a:t>
            </a:r>
            <a:r>
              <a:rPr lang="en-US" altLang="zh-TW" sz="800" dirty="0" smtClean="0">
                <a:latin typeface="+mn-ea"/>
              </a:rPr>
              <a:t>360</a:t>
            </a:r>
            <a:r>
              <a:rPr lang="zh-TW" altLang="en-US" sz="800" dirty="0" smtClean="0">
                <a:latin typeface="+mn-ea"/>
              </a:rPr>
              <a:t>秒</a:t>
            </a:r>
            <a:endParaRPr lang="zh-TW" altLang="en-US" sz="800" dirty="0">
              <a:latin typeface="+mn-ea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B723027C-63D5-4C2E-B5DE-50878F42B9D1}" type="slidenum">
              <a:rPr kumimoji="0" lang="en-US" altLang="zh-TW" smtClean="0"/>
              <a:pPr/>
              <a:t>24</a:t>
            </a:fld>
            <a:endParaRPr kumimoji="0" lang="en-US" altLang="zh-TW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新細明體" panose="02020500000000000000" pitchFamily="18" charset="-120"/>
              </a:rPr>
              <a:t>參數設定</a:t>
            </a:r>
            <a:r>
              <a:rPr lang="en-US" altLang="zh-TW" smtClean="0">
                <a:latin typeface="新細明體" panose="02020500000000000000" pitchFamily="18" charset="-120"/>
              </a:rPr>
              <a:t>3</a:t>
            </a:r>
            <a:endParaRPr lang="zh-TW" altLang="en-US" smtClean="0">
              <a:latin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sz="1000" dirty="0" smtClean="0">
                <a:latin typeface="+mn-ea"/>
              </a:rPr>
              <a:t>重心控制與穩定</a:t>
            </a:r>
            <a:r>
              <a:rPr lang="en-US" altLang="zh-TW" sz="1000" dirty="0" smtClean="0">
                <a:latin typeface="+mn-ea"/>
              </a:rPr>
              <a:t>-[</a:t>
            </a:r>
            <a:r>
              <a:rPr lang="en-US" altLang="zh-TW" sz="1000" dirty="0" err="1" smtClean="0">
                <a:latin typeface="+mn-ea"/>
              </a:rPr>
              <a:t>GerenalTranningLine</a:t>
            </a:r>
            <a:r>
              <a:rPr lang="en-US" altLang="zh-TW" sz="1000" dirty="0" smtClean="0">
                <a:latin typeface="+mn-ea"/>
              </a:rPr>
              <a:t>]   	--&gt;</a:t>
            </a:r>
            <a:r>
              <a:rPr lang="zh-TW" altLang="en-US" sz="1000" dirty="0" smtClean="0">
                <a:latin typeface="+mn-ea"/>
              </a:rPr>
              <a:t>直線訓練</a:t>
            </a:r>
          </a:p>
          <a:p>
            <a:pPr>
              <a:defRPr/>
            </a:pPr>
            <a:r>
              <a:rPr lang="en-US" altLang="zh-TW" sz="1000" dirty="0" err="1" smtClean="0">
                <a:latin typeface="+mn-ea"/>
              </a:rPr>
              <a:t>MoveStep</a:t>
            </a:r>
            <a:r>
              <a:rPr lang="en-US" altLang="zh-TW" sz="1000" dirty="0" smtClean="0">
                <a:latin typeface="+mn-ea"/>
              </a:rPr>
              <a:t>=40		</a:t>
            </a:r>
            <a:r>
              <a:rPr lang="zh-TW" altLang="en-US" sz="1000" dirty="0">
                <a:latin typeface="+mn-ea"/>
              </a:rPr>
              <a:t> </a:t>
            </a:r>
            <a:r>
              <a:rPr lang="zh-TW" altLang="en-US" sz="1000" dirty="0" smtClean="0">
                <a:latin typeface="+mn-ea"/>
              </a:rPr>
              <a:t>       </a:t>
            </a:r>
            <a:r>
              <a:rPr lang="en-US" altLang="zh-TW" sz="1000" dirty="0" smtClean="0">
                <a:latin typeface="+mn-ea"/>
              </a:rPr>
              <a:t>--&gt;</a:t>
            </a:r>
            <a:r>
              <a:rPr lang="zh-TW" altLang="en-US" sz="1000" dirty="0" smtClean="0">
                <a:latin typeface="+mn-ea"/>
              </a:rPr>
              <a:t>移動的點數</a:t>
            </a:r>
          </a:p>
          <a:p>
            <a:pPr>
              <a:defRPr/>
            </a:pPr>
            <a:r>
              <a:rPr lang="en-US" altLang="zh-TW" sz="1000" dirty="0" err="1" smtClean="0">
                <a:latin typeface="+mn-ea"/>
              </a:rPr>
              <a:t>CollisionTimer</a:t>
            </a:r>
            <a:r>
              <a:rPr lang="en-US" altLang="zh-TW" sz="1000" dirty="0" smtClean="0">
                <a:latin typeface="+mn-ea"/>
              </a:rPr>
              <a:t>=100      		</a:t>
            </a:r>
            <a:r>
              <a:rPr lang="zh-TW" altLang="en-US" sz="1000" dirty="0" smtClean="0">
                <a:latin typeface="+mn-ea"/>
              </a:rPr>
              <a:t>        </a:t>
            </a:r>
            <a:r>
              <a:rPr lang="en-US" altLang="zh-TW" sz="1000" dirty="0" smtClean="0">
                <a:latin typeface="+mn-ea"/>
              </a:rPr>
              <a:t>--&gt;</a:t>
            </a:r>
            <a:r>
              <a:rPr lang="zh-TW" altLang="en-US" sz="1000" dirty="0" smtClean="0">
                <a:latin typeface="+mn-ea"/>
              </a:rPr>
              <a:t>碰到障礙物多久內才算</a:t>
            </a:r>
            <a:r>
              <a:rPr lang="en-US" altLang="zh-TW" sz="1000" dirty="0" smtClean="0">
                <a:latin typeface="+mn-ea"/>
              </a:rPr>
              <a:t>1</a:t>
            </a:r>
            <a:r>
              <a:rPr lang="zh-TW" altLang="en-US" sz="1000" dirty="0" smtClean="0">
                <a:latin typeface="+mn-ea"/>
              </a:rPr>
              <a:t>次</a:t>
            </a:r>
            <a:r>
              <a:rPr lang="en-US" altLang="zh-TW" sz="1000" dirty="0" smtClean="0">
                <a:latin typeface="+mn-ea"/>
              </a:rPr>
              <a:t>,</a:t>
            </a:r>
            <a:r>
              <a:rPr lang="zh-TW" altLang="en-US" sz="1000" dirty="0" smtClean="0">
                <a:latin typeface="+mn-ea"/>
              </a:rPr>
              <a:t>單位為</a:t>
            </a:r>
            <a:r>
              <a:rPr lang="en-US" altLang="zh-TW" sz="1000" dirty="0" err="1" smtClean="0">
                <a:latin typeface="+mn-ea"/>
              </a:rPr>
              <a:t>ms</a:t>
            </a:r>
            <a:r>
              <a:rPr lang="en-US" altLang="zh-TW" sz="1000" dirty="0" smtClean="0">
                <a:latin typeface="+mn-ea"/>
              </a:rPr>
              <a:t>,</a:t>
            </a:r>
            <a:r>
              <a:rPr lang="zh-TW" altLang="en-US" sz="1000" dirty="0" smtClean="0">
                <a:latin typeface="+mn-ea"/>
              </a:rPr>
              <a:t>設定值</a:t>
            </a:r>
            <a:r>
              <a:rPr lang="en-US" altLang="zh-TW" sz="1000" dirty="0" smtClean="0">
                <a:latin typeface="+mn-ea"/>
              </a:rPr>
              <a:t>100ms</a:t>
            </a:r>
            <a:r>
              <a:rPr lang="zh-TW" altLang="en-US" sz="1000" dirty="0" smtClean="0">
                <a:latin typeface="+mn-ea"/>
              </a:rPr>
              <a:t>內的碰撞都不算</a:t>
            </a:r>
          </a:p>
          <a:p>
            <a:pPr>
              <a:defRPr/>
            </a:pPr>
            <a:endParaRPr lang="zh-TW" altLang="en-US" sz="1000" dirty="0" smtClean="0">
              <a:latin typeface="+mn-ea"/>
            </a:endParaRPr>
          </a:p>
          <a:p>
            <a:pPr>
              <a:defRPr/>
            </a:pPr>
            <a:r>
              <a:rPr lang="zh-TW" altLang="en-US" sz="1000" dirty="0" smtClean="0">
                <a:latin typeface="+mn-ea"/>
              </a:rPr>
              <a:t>重心控制與穩定</a:t>
            </a:r>
            <a:r>
              <a:rPr lang="en-US" altLang="zh-TW" sz="1000" dirty="0" smtClean="0">
                <a:latin typeface="+mn-ea"/>
              </a:rPr>
              <a:t>-[</a:t>
            </a:r>
            <a:r>
              <a:rPr lang="en-US" altLang="zh-TW" sz="1000" dirty="0" err="1" smtClean="0">
                <a:latin typeface="+mn-ea"/>
              </a:rPr>
              <a:t>GerenalTranningSpiral</a:t>
            </a:r>
            <a:r>
              <a:rPr lang="en-US" altLang="zh-TW" sz="1000" dirty="0" smtClean="0">
                <a:latin typeface="+mn-ea"/>
              </a:rPr>
              <a:t>] 	--&gt;</a:t>
            </a:r>
            <a:r>
              <a:rPr lang="zh-TW" altLang="en-US" sz="1000" dirty="0" smtClean="0">
                <a:latin typeface="+mn-ea"/>
              </a:rPr>
              <a:t>繞圈訓練</a:t>
            </a:r>
          </a:p>
          <a:p>
            <a:pPr>
              <a:defRPr/>
            </a:pPr>
            <a:r>
              <a:rPr lang="en-US" altLang="zh-TW" sz="1000" dirty="0" err="1" smtClean="0">
                <a:latin typeface="+mn-ea"/>
              </a:rPr>
              <a:t>MoveStep</a:t>
            </a:r>
            <a:r>
              <a:rPr lang="en-US" altLang="zh-TW" sz="1000" dirty="0" smtClean="0">
                <a:latin typeface="+mn-ea"/>
              </a:rPr>
              <a:t>=20		</a:t>
            </a:r>
            <a:r>
              <a:rPr lang="zh-TW" altLang="en-US" sz="1000" dirty="0" smtClean="0">
                <a:latin typeface="+mn-ea"/>
              </a:rPr>
              <a:t>      </a:t>
            </a:r>
            <a:r>
              <a:rPr lang="en-US" altLang="zh-TW" sz="1000" dirty="0" smtClean="0">
                <a:latin typeface="+mn-ea"/>
              </a:rPr>
              <a:t>--&gt;</a:t>
            </a:r>
            <a:r>
              <a:rPr lang="zh-TW" altLang="en-US" sz="1000" dirty="0" smtClean="0">
                <a:latin typeface="+mn-ea"/>
              </a:rPr>
              <a:t>移動的點數</a:t>
            </a:r>
          </a:p>
          <a:p>
            <a:pPr>
              <a:defRPr/>
            </a:pPr>
            <a:r>
              <a:rPr lang="en-US" altLang="zh-TW" sz="1000" dirty="0" err="1" smtClean="0">
                <a:latin typeface="+mn-ea"/>
              </a:rPr>
              <a:t>CollisionTimer</a:t>
            </a:r>
            <a:r>
              <a:rPr lang="en-US" altLang="zh-TW" sz="1000" dirty="0" smtClean="0">
                <a:latin typeface="+mn-ea"/>
              </a:rPr>
              <a:t>=100      		</a:t>
            </a:r>
            <a:r>
              <a:rPr lang="zh-TW" altLang="en-US" sz="1000" dirty="0" smtClean="0">
                <a:latin typeface="+mn-ea"/>
              </a:rPr>
              <a:t>      </a:t>
            </a:r>
            <a:r>
              <a:rPr lang="en-US" altLang="zh-TW" sz="1000" dirty="0" smtClean="0">
                <a:latin typeface="+mn-ea"/>
              </a:rPr>
              <a:t>--&gt;</a:t>
            </a:r>
            <a:r>
              <a:rPr lang="zh-TW" altLang="en-US" sz="1000" dirty="0" smtClean="0">
                <a:latin typeface="+mn-ea"/>
              </a:rPr>
              <a:t>碰到障礙物多久內才算</a:t>
            </a:r>
            <a:r>
              <a:rPr lang="en-US" altLang="zh-TW" sz="1000" dirty="0" smtClean="0">
                <a:latin typeface="+mn-ea"/>
              </a:rPr>
              <a:t>1</a:t>
            </a:r>
            <a:r>
              <a:rPr lang="zh-TW" altLang="en-US" sz="1000" dirty="0" smtClean="0">
                <a:latin typeface="+mn-ea"/>
              </a:rPr>
              <a:t>次</a:t>
            </a:r>
            <a:r>
              <a:rPr lang="en-US" altLang="zh-TW" sz="1000" dirty="0" smtClean="0">
                <a:latin typeface="+mn-ea"/>
              </a:rPr>
              <a:t>,</a:t>
            </a:r>
            <a:r>
              <a:rPr lang="zh-TW" altLang="en-US" sz="1000" dirty="0" smtClean="0">
                <a:latin typeface="+mn-ea"/>
              </a:rPr>
              <a:t>單位為</a:t>
            </a:r>
            <a:r>
              <a:rPr lang="en-US" altLang="zh-TW" sz="1000" dirty="0" err="1" smtClean="0">
                <a:latin typeface="+mn-ea"/>
              </a:rPr>
              <a:t>ms</a:t>
            </a:r>
            <a:r>
              <a:rPr lang="en-US" altLang="zh-TW" sz="1000" dirty="0" smtClean="0">
                <a:latin typeface="+mn-ea"/>
              </a:rPr>
              <a:t>,</a:t>
            </a:r>
            <a:r>
              <a:rPr lang="zh-TW" altLang="en-US" sz="1000" dirty="0" smtClean="0">
                <a:latin typeface="+mn-ea"/>
              </a:rPr>
              <a:t>設定值</a:t>
            </a:r>
            <a:r>
              <a:rPr lang="en-US" altLang="zh-TW" sz="1000" dirty="0" smtClean="0">
                <a:latin typeface="+mn-ea"/>
              </a:rPr>
              <a:t>100ms</a:t>
            </a:r>
            <a:r>
              <a:rPr lang="zh-TW" altLang="en-US" sz="1000" dirty="0" smtClean="0">
                <a:latin typeface="+mn-ea"/>
              </a:rPr>
              <a:t>內的碰撞都不算</a:t>
            </a:r>
          </a:p>
          <a:p>
            <a:pPr>
              <a:defRPr/>
            </a:pPr>
            <a:endParaRPr lang="zh-TW" altLang="en-US" sz="1000" dirty="0" smtClean="0">
              <a:latin typeface="+mn-ea"/>
            </a:endParaRPr>
          </a:p>
          <a:p>
            <a:pPr>
              <a:defRPr/>
            </a:pPr>
            <a:r>
              <a:rPr lang="zh-TW" altLang="en-US" sz="1000" dirty="0" smtClean="0">
                <a:latin typeface="+mn-ea"/>
              </a:rPr>
              <a:t>重心控制與穩定</a:t>
            </a:r>
            <a:r>
              <a:rPr lang="en-US" altLang="zh-TW" sz="1000" dirty="0" smtClean="0">
                <a:latin typeface="+mn-ea"/>
              </a:rPr>
              <a:t>-[</a:t>
            </a:r>
            <a:r>
              <a:rPr lang="en-US" altLang="zh-TW" sz="1000" dirty="0" err="1" smtClean="0">
                <a:latin typeface="+mn-ea"/>
              </a:rPr>
              <a:t>GerenalTranningMultiDirection</a:t>
            </a:r>
            <a:r>
              <a:rPr lang="en-US" altLang="zh-TW" sz="1000" dirty="0" smtClean="0">
                <a:latin typeface="+mn-ea"/>
              </a:rPr>
              <a:t>]  --&gt;</a:t>
            </a:r>
            <a:r>
              <a:rPr lang="zh-TW" altLang="en-US" sz="1000" dirty="0" smtClean="0">
                <a:latin typeface="+mn-ea"/>
              </a:rPr>
              <a:t>多方向訓練</a:t>
            </a:r>
          </a:p>
          <a:p>
            <a:pPr>
              <a:defRPr/>
            </a:pPr>
            <a:r>
              <a:rPr lang="en-US" altLang="zh-TW" sz="1000" dirty="0" err="1" smtClean="0">
                <a:latin typeface="+mn-ea"/>
              </a:rPr>
              <a:t>MoveStep</a:t>
            </a:r>
            <a:r>
              <a:rPr lang="en-US" altLang="zh-TW" sz="1000" dirty="0" smtClean="0">
                <a:latin typeface="+mn-ea"/>
              </a:rPr>
              <a:t>=20		</a:t>
            </a:r>
            <a:r>
              <a:rPr lang="zh-TW" altLang="en-US" sz="1000" dirty="0" smtClean="0">
                <a:latin typeface="+mn-ea"/>
              </a:rPr>
              <a:t>      </a:t>
            </a:r>
            <a:r>
              <a:rPr lang="en-US" altLang="zh-TW" sz="1000" dirty="0" smtClean="0">
                <a:latin typeface="+mn-ea"/>
              </a:rPr>
              <a:t>--&gt;</a:t>
            </a:r>
            <a:r>
              <a:rPr lang="zh-TW" altLang="en-US" sz="1000" dirty="0" smtClean="0">
                <a:latin typeface="+mn-ea"/>
              </a:rPr>
              <a:t>移動的點數</a:t>
            </a:r>
            <a:endParaRPr lang="zh-TW" altLang="en-US" sz="1000" dirty="0">
              <a:latin typeface="+mn-ea"/>
            </a:endParaRP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8BB81907-484B-42BA-8CCB-4F2524876CBE}" type="slidenum">
              <a:rPr kumimoji="0" lang="en-US" altLang="zh-TW" smtClean="0"/>
              <a:pPr/>
              <a:t>25</a:t>
            </a:fld>
            <a:endParaRPr kumimoji="0" lang="en-US" altLang="zh-TW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223BA750-A23C-4FD2-807D-D6CE053312C0}" type="slidenum">
              <a:rPr kumimoji="0" lang="en-US" altLang="zh-TW" smtClean="0"/>
              <a:pPr/>
              <a:t>3</a:t>
            </a:fld>
            <a:endParaRPr kumimoji="0" lang="en-US" altLang="zh-TW" smtClean="0"/>
          </a:p>
        </p:txBody>
      </p:sp>
      <p:graphicFrame>
        <p:nvGraphicFramePr>
          <p:cNvPr id="7" name="資料庫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092473"/>
              </p:ext>
            </p:extLst>
          </p:nvPr>
        </p:nvGraphicFramePr>
        <p:xfrm>
          <a:off x="457200" y="228600"/>
          <a:ext cx="8382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A001A43B-8FC9-4922-991B-86E593E174E3}" type="slidenum">
              <a:rPr kumimoji="0" lang="en-US" altLang="zh-TW" smtClean="0"/>
              <a:pPr/>
              <a:t>4</a:t>
            </a:fld>
            <a:endParaRPr kumimoji="0" lang="en-US" altLang="zh-TW" smtClean="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首頁</a:t>
            </a:r>
          </a:p>
        </p:txBody>
      </p:sp>
      <p:pic>
        <p:nvPicPr>
          <p:cNvPr id="717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38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24D60046-5CF5-4759-B409-0834DF52FD2B}" type="slidenum">
              <a:rPr kumimoji="0" lang="en-US" altLang="zh-TW" smtClean="0"/>
              <a:pPr/>
              <a:t>5</a:t>
            </a:fld>
            <a:endParaRPr kumimoji="0" lang="en-US" altLang="zh-TW" smtClean="0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272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註冊新帳號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990600" y="5181600"/>
            <a:ext cx="63246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個人資料</a:t>
            </a:r>
            <a:r>
              <a:rPr lang="en-US" altLang="zh-TW"/>
              <a:t>:</a:t>
            </a:r>
            <a:r>
              <a:rPr lang="zh-TW" altLang="en-US"/>
              <a:t>需輸入</a:t>
            </a:r>
            <a:r>
              <a:rPr lang="zh-TW" altLang="en-US">
                <a:solidFill>
                  <a:srgbClr val="FF0000"/>
                </a:solidFill>
              </a:rPr>
              <a:t>姓名</a:t>
            </a:r>
            <a:r>
              <a:rPr lang="en-US" altLang="zh-TW">
                <a:solidFill>
                  <a:srgbClr val="FF0000"/>
                </a:solidFill>
              </a:rPr>
              <a:t>/</a:t>
            </a:r>
            <a:r>
              <a:rPr lang="zh-TW" altLang="en-US">
                <a:solidFill>
                  <a:srgbClr val="FF0000"/>
                </a:solidFill>
              </a:rPr>
              <a:t>性別</a:t>
            </a:r>
            <a:r>
              <a:rPr lang="en-US" altLang="zh-TW">
                <a:solidFill>
                  <a:srgbClr val="FF0000"/>
                </a:solidFill>
              </a:rPr>
              <a:t>/</a:t>
            </a:r>
            <a:r>
              <a:rPr lang="zh-TW" altLang="en-US">
                <a:solidFill>
                  <a:srgbClr val="FF0000"/>
                </a:solidFill>
              </a:rPr>
              <a:t>身高</a:t>
            </a:r>
            <a:r>
              <a:rPr lang="en-US" altLang="zh-TW">
                <a:solidFill>
                  <a:srgbClr val="FF0000"/>
                </a:solidFill>
              </a:rPr>
              <a:t>/</a:t>
            </a:r>
            <a:r>
              <a:rPr lang="zh-TW" altLang="en-US">
                <a:solidFill>
                  <a:srgbClr val="FF0000"/>
                </a:solidFill>
              </a:rPr>
              <a:t>體重</a:t>
            </a:r>
            <a:r>
              <a:rPr lang="en-US" altLang="zh-TW">
                <a:solidFill>
                  <a:srgbClr val="FF0000"/>
                </a:solidFill>
              </a:rPr>
              <a:t>/</a:t>
            </a:r>
            <a:r>
              <a:rPr lang="zh-TW" altLang="en-US">
                <a:solidFill>
                  <a:srgbClr val="FF0000"/>
                </a:solidFill>
              </a:rPr>
              <a:t>出生年月日</a:t>
            </a:r>
          </a:p>
        </p:txBody>
      </p:sp>
      <p:pic>
        <p:nvPicPr>
          <p:cNvPr id="819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057400"/>
            <a:ext cx="3762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E023861F-68EB-4484-8E1D-134138996011}" type="slidenum">
              <a:rPr kumimoji="0" lang="en-US" altLang="zh-TW" smtClean="0"/>
              <a:pPr/>
              <a:t>6</a:t>
            </a:fld>
            <a:endParaRPr kumimoji="0" lang="en-US" altLang="zh-TW" smtClean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53149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平衡能力與穩定度評估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80772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"/>
            <a:r>
              <a:rPr lang="zh-TW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zh-TW" altLang="zh-TW" sz="2800"/>
              <a:t>活動範圍評估：</a:t>
            </a:r>
            <a:endParaRPr lang="en-US" altLang="zh-TW" sz="2800"/>
          </a:p>
          <a:p>
            <a:pPr fontAlgn="b"/>
            <a:r>
              <a:rPr lang="en-US" altLang="zh-TW"/>
              <a:t>	</a:t>
            </a:r>
            <a:r>
              <a:rPr lang="zh-TW" altLang="zh-TW"/>
              <a:t>偵測</a:t>
            </a:r>
            <a:r>
              <a:rPr lang="zh-TW" altLang="en-US"/>
              <a:t>八方向</a:t>
            </a:r>
            <a:r>
              <a:rPr lang="zh-TW" altLang="en-US">
                <a:latin typeface="新細明體" panose="02020500000000000000" pitchFamily="18" charset="-120"/>
              </a:rPr>
              <a:t>，</a:t>
            </a:r>
            <a:r>
              <a:rPr lang="zh-TW" altLang="zh-TW"/>
              <a:t>前</a:t>
            </a:r>
            <a:r>
              <a:rPr lang="en-US" altLang="zh-TW"/>
              <a:t>/</a:t>
            </a:r>
            <a:r>
              <a:rPr lang="zh-TW" altLang="zh-TW"/>
              <a:t>後、左</a:t>
            </a:r>
            <a:r>
              <a:rPr lang="en-US" altLang="zh-TW"/>
              <a:t>/</a:t>
            </a:r>
            <a:r>
              <a:rPr lang="zh-TW" altLang="zh-TW"/>
              <a:t>右、左前</a:t>
            </a:r>
            <a:r>
              <a:rPr lang="en-US" altLang="zh-TW"/>
              <a:t>/</a:t>
            </a:r>
            <a:r>
              <a:rPr lang="zh-TW" altLang="zh-TW"/>
              <a:t>右後、右前</a:t>
            </a:r>
            <a:r>
              <a:rPr lang="en-US" altLang="zh-TW"/>
              <a:t>/</a:t>
            </a:r>
            <a:r>
              <a:rPr lang="zh-TW" altLang="zh-TW"/>
              <a:t>左後的極限活動範圍</a:t>
            </a:r>
            <a:endParaRPr lang="en-US" altLang="zh-TW"/>
          </a:p>
          <a:p>
            <a:pPr fontAlgn="b"/>
            <a:endParaRPr lang="zh-TW" altLang="zh-TW"/>
          </a:p>
          <a:p>
            <a:endParaRPr lang="en-US" altLang="zh-TW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zh-TW" altLang="zh-TW" sz="2800"/>
              <a:t>穩定度評估：</a:t>
            </a:r>
            <a:endParaRPr lang="en-US" altLang="zh-TW" sz="2800"/>
          </a:p>
          <a:p>
            <a:r>
              <a:rPr lang="en-US" altLang="zh-TW"/>
              <a:t>	</a:t>
            </a:r>
            <a:r>
              <a:rPr lang="zh-TW" altLang="zh-TW"/>
              <a:t>站姿平衡板晃動程度評比</a:t>
            </a:r>
            <a:r>
              <a:rPr lang="en-US" altLang="zh-TW"/>
              <a:t>(</a:t>
            </a:r>
            <a:r>
              <a:rPr lang="zh-TW" altLang="en-US"/>
              <a:t>會提供計算公式</a:t>
            </a:r>
            <a:r>
              <a:rPr lang="en-US" altLang="zh-TW"/>
              <a:t>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1460D43E-5D61-4552-BDAD-0DCE8B3416B6}" type="slidenum">
              <a:rPr kumimoji="0" lang="en-US" altLang="zh-TW" smtClean="0"/>
              <a:pPr/>
              <a:t>7</a:t>
            </a:fld>
            <a:endParaRPr kumimoji="0" lang="en-US" altLang="zh-TW" smtClean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4800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>
                <a:latin typeface="新細明體" panose="02020500000000000000" pitchFamily="18" charset="-120"/>
              </a:rPr>
              <a:t>重心控制與穩定訓練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609600" y="1981200"/>
            <a:ext cx="77724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fontAlgn="b">
              <a:defRPr/>
            </a:pPr>
            <a:r>
              <a:rPr lang="zh-TW" altLang="zh-TW" sz="2800" dirty="0" smtClean="0">
                <a:latin typeface="+mn-ea"/>
                <a:ea typeface="+mn-ea"/>
              </a:rPr>
              <a:t>重心控制訓練：</a:t>
            </a:r>
            <a:endParaRPr lang="en-US" altLang="zh-TW" sz="2800" dirty="0" smtClean="0">
              <a:latin typeface="+mn-ea"/>
              <a:ea typeface="+mn-ea"/>
            </a:endParaRPr>
          </a:p>
          <a:p>
            <a:pPr fontAlgn="b">
              <a:defRPr/>
            </a:pPr>
            <a:r>
              <a:rPr lang="en-US" altLang="zh-TW" dirty="0" smtClean="0"/>
              <a:t>	</a:t>
            </a:r>
            <a:r>
              <a:rPr lang="zh-TW" altLang="zh-TW" dirty="0" smtClean="0"/>
              <a:t>控制重心於各方向活動範圍間往返，紀錄平衡板晃動程度</a:t>
            </a: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zh-TW" sz="2800" dirty="0" smtClean="0"/>
              <a:t>重心穩定訓練：</a:t>
            </a:r>
            <a:endParaRPr lang="en-US" altLang="zh-TW" sz="2800" dirty="0" smtClean="0"/>
          </a:p>
          <a:p>
            <a:pPr>
              <a:defRPr/>
            </a:pPr>
            <a:r>
              <a:rPr lang="en-US" altLang="zh-TW" dirty="0" smtClean="0"/>
              <a:t>	</a:t>
            </a:r>
            <a:r>
              <a:rPr lang="zh-TW" altLang="zh-TW" dirty="0" smtClean="0"/>
              <a:t>固定姿勢測試模式，紀錄平衡板晃動程度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81175"/>
            <a:ext cx="47910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738A8801-753F-4978-B6E0-23DB7D53FF79}" type="slidenum">
              <a:rPr kumimoji="0" lang="en-US" altLang="zh-TW" smtClean="0"/>
              <a:pPr/>
              <a:t>8</a:t>
            </a:fld>
            <a:endParaRPr kumimoji="0" lang="en-US" altLang="zh-TW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22367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000">
                <a:latin typeface="新細明體" panose="02020500000000000000" pitchFamily="18" charset="-120"/>
              </a:rPr>
              <a:t>平衡訓練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091531" y="1981200"/>
            <a:ext cx="3048000" cy="2895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731044" y="3124200"/>
            <a:ext cx="838200" cy="1752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 flipH="1" flipV="1">
            <a:off x="550465" y="3810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150812" y="1981200"/>
            <a:ext cx="45878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dirty="0"/>
              <a:t>共有兩種成績模式可供表現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459810" y="1600200"/>
            <a:ext cx="353179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dirty="0" smtClean="0">
                <a:latin typeface="+mn-ea"/>
                <a:ea typeface="+mn-ea"/>
                <a:cs typeface="Times New Roman" panose="02020603050405020304" pitchFamily="18" charset="0"/>
              </a:rPr>
              <a:t>■</a:t>
            </a:r>
            <a:r>
              <a:rPr lang="zh-TW" altLang="en-US" sz="2000" dirty="0" smtClean="0">
                <a:latin typeface="+mn-ea"/>
                <a:ea typeface="+mn-ea"/>
              </a:rPr>
              <a:t>尚未執行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活動範圍評估</a:t>
            </a:r>
            <a:r>
              <a:rPr lang="zh-TW" altLang="en-US" sz="2000" dirty="0" smtClean="0">
                <a:latin typeface="+mn-ea"/>
                <a:ea typeface="+mn-ea"/>
              </a:rPr>
              <a:t>前，</a:t>
            </a:r>
            <a:endParaRPr lang="en-US" altLang="zh-TW" sz="2000" dirty="0" smtClean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000" dirty="0">
                <a:latin typeface="+mn-ea"/>
                <a:ea typeface="+mn-ea"/>
              </a:rPr>
              <a:t> </a:t>
            </a:r>
            <a:r>
              <a:rPr lang="zh-TW" altLang="en-US" sz="2000" dirty="0" smtClean="0">
                <a:latin typeface="+mn-ea"/>
                <a:ea typeface="+mn-ea"/>
              </a:rPr>
              <a:t>   無法執行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平衡能力</a:t>
            </a:r>
            <a:r>
              <a:rPr lang="zh-TW" altLang="en-US" sz="2000" dirty="0" smtClean="0">
                <a:latin typeface="+mn-ea"/>
                <a:ea typeface="+mn-ea"/>
              </a:rPr>
              <a:t>與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重心控</a:t>
            </a:r>
            <a:endParaRPr lang="en-US" altLang="zh-TW" sz="20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000" b="1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   制</a:t>
            </a:r>
            <a:r>
              <a:rPr lang="zh-TW" altLang="en-US" sz="2000" dirty="0" smtClean="0">
                <a:latin typeface="+mn-ea"/>
                <a:ea typeface="+mn-ea"/>
              </a:rPr>
              <a:t>訓練。</a:t>
            </a:r>
          </a:p>
          <a:p>
            <a:pPr eaLnBrk="1" hangingPunct="1">
              <a:defRPr/>
            </a:pPr>
            <a:endParaRPr lang="zh-TW" alt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fld id="{C4E771CC-6939-4ECB-A533-748A14F2BA3B}" type="slidenum">
              <a:rPr kumimoji="0" lang="en-US" altLang="zh-TW" smtClean="0"/>
              <a:pPr/>
              <a:t>9</a:t>
            </a:fld>
            <a:endParaRPr kumimoji="0" lang="en-US" altLang="zh-TW" smtClean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32623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latin typeface="+mn-ea"/>
                <a:ea typeface="+mn-ea"/>
              </a:rPr>
              <a:t>活動範圍評估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34000" y="1600200"/>
            <a:ext cx="3657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600" dirty="0">
                <a:latin typeface="+mn-ea"/>
                <a:cs typeface="Times New Roman" panose="02020603050405020304" pitchFamily="18" charset="0"/>
              </a:rPr>
              <a:t>■活動範圍</a:t>
            </a:r>
            <a:r>
              <a:rPr lang="zh-TW" altLang="en-US" sz="1600" dirty="0" smtClean="0">
                <a:latin typeface="+mn-ea"/>
                <a:cs typeface="Times New Roman" panose="02020603050405020304" pitchFamily="18" charset="0"/>
              </a:rPr>
              <a:t>評估</a:t>
            </a:r>
            <a:r>
              <a:rPr lang="zh-TW" altLang="en-US" sz="1600" dirty="0" smtClean="0"/>
              <a:t>包含左圖三種模式，在</a:t>
            </a:r>
            <a:endParaRPr lang="en-US" altLang="zh-TW" sz="1600" dirty="0" smtClean="0"/>
          </a:p>
          <a:p>
            <a:pPr eaLnBrk="1" hangingPunct="1">
              <a:defRPr/>
            </a:pPr>
            <a:r>
              <a:rPr lang="zh-TW" altLang="en-US" sz="1600" b="1" dirty="0"/>
              <a:t> </a:t>
            </a:r>
            <a:r>
              <a:rPr lang="zh-TW" altLang="en-US" sz="1600" b="1" dirty="0" smtClean="0"/>
              <a:t>  尚未執行最大移動距離前，無法執行</a:t>
            </a:r>
            <a:endParaRPr lang="en-US" altLang="zh-TW" sz="1600" b="1" dirty="0" smtClean="0"/>
          </a:p>
          <a:p>
            <a:pPr eaLnBrk="1" hangingPunct="1">
              <a:defRPr/>
            </a:pPr>
            <a:r>
              <a:rPr lang="zh-TW" altLang="en-US" sz="1600" b="1" dirty="0"/>
              <a:t> </a:t>
            </a:r>
            <a:r>
              <a:rPr lang="zh-TW" altLang="en-US" sz="1600" b="1" dirty="0" smtClean="0"/>
              <a:t>  移動平均時間與單位時間移動次數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600" dirty="0" smtClean="0"/>
          </a:p>
          <a:p>
            <a:pPr eaLnBrk="1" hangingPunct="1">
              <a:defRPr/>
            </a:pPr>
            <a:endParaRPr lang="zh-TW" altLang="en-US" sz="1600" dirty="0" smtClean="0"/>
          </a:p>
          <a:p>
            <a:pPr eaLnBrk="1" hangingPunct="1">
              <a:defRPr/>
            </a:pPr>
            <a:r>
              <a:rPr lang="zh-TW" altLang="en-US" sz="16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600" dirty="0" smtClean="0"/>
              <a:t>在五等份的同心圓上有以</a:t>
            </a:r>
            <a:r>
              <a:rPr lang="en-US" altLang="zh-TW" sz="1600" dirty="0" smtClean="0"/>
              <a:t>45</a:t>
            </a:r>
            <a:r>
              <a:rPr lang="zh-TW" altLang="en-US" sz="1600" dirty="0" smtClean="0"/>
              <a:t>度為區</a:t>
            </a:r>
            <a:endParaRPr lang="en-US" altLang="zh-TW" sz="1600" dirty="0" smtClean="0"/>
          </a:p>
          <a:p>
            <a:pPr eaLnBrk="1" hangingPunct="1">
              <a:defRPr/>
            </a:pPr>
            <a:r>
              <a:rPr lang="zh-TW" altLang="en-US" sz="1600" dirty="0"/>
              <a:t> </a:t>
            </a:r>
            <a:r>
              <a:rPr lang="zh-TW" altLang="en-US" sz="1600" dirty="0" smtClean="0"/>
              <a:t>  分，形成</a:t>
            </a:r>
            <a:r>
              <a:rPr lang="en-US" altLang="zh-TW" sz="1600" dirty="0" smtClean="0"/>
              <a:t>8</a:t>
            </a:r>
            <a:r>
              <a:rPr lang="zh-TW" altLang="en-US" sz="1600" dirty="0" smtClean="0"/>
              <a:t>個方位的方向，每個方向</a:t>
            </a:r>
            <a:endParaRPr lang="en-US" altLang="zh-TW" sz="1600" dirty="0" smtClean="0"/>
          </a:p>
          <a:p>
            <a:pPr eaLnBrk="1" hangingPunct="1">
              <a:defRPr/>
            </a:pPr>
            <a:r>
              <a:rPr lang="zh-TW" altLang="en-US" sz="1600" dirty="0"/>
              <a:t> </a:t>
            </a:r>
            <a:r>
              <a:rPr lang="zh-TW" altLang="en-US" sz="1600" dirty="0" smtClean="0"/>
              <a:t>  均需測試左圖所述之三種測試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600" dirty="0" smtClean="0"/>
          </a:p>
          <a:p>
            <a:pPr eaLnBrk="1" hangingPunct="1">
              <a:defRPr/>
            </a:pPr>
            <a:endParaRPr lang="zh-TW" altLang="en-US" sz="1600" dirty="0" smtClean="0"/>
          </a:p>
          <a:p>
            <a:pPr eaLnBrk="1" hangingPunct="1">
              <a:defRPr/>
            </a:pPr>
            <a:r>
              <a:rPr lang="zh-TW" altLang="en-US" sz="1600" dirty="0" smtClean="0">
                <a:latin typeface="+mn-ea"/>
                <a:cs typeface="Times New Roman" panose="02020603050405020304" pitchFamily="18" charset="0"/>
              </a:rPr>
              <a:t>■</a:t>
            </a:r>
            <a:r>
              <a:rPr lang="zh-TW" altLang="en-US" sz="1600" dirty="0" smtClean="0"/>
              <a:t>移動平均時間與單位時間移動次數的</a:t>
            </a:r>
            <a:endParaRPr lang="en-US" altLang="zh-TW" sz="1600" dirty="0" smtClean="0"/>
          </a:p>
          <a:p>
            <a:pPr eaLnBrk="1" hangingPunct="1">
              <a:defRPr/>
            </a:pPr>
            <a:r>
              <a:rPr lang="zh-TW" altLang="en-US" sz="1600" dirty="0"/>
              <a:t> </a:t>
            </a:r>
            <a:r>
              <a:rPr lang="zh-TW" altLang="en-US" sz="1600" dirty="0" smtClean="0"/>
              <a:t>  標的物所在處，以該方位上最大移動</a:t>
            </a:r>
            <a:endParaRPr lang="en-US" altLang="zh-TW" sz="1600" dirty="0" smtClean="0"/>
          </a:p>
          <a:p>
            <a:pPr eaLnBrk="1" hangingPunct="1">
              <a:defRPr/>
            </a:pPr>
            <a:r>
              <a:rPr lang="zh-TW" altLang="en-US" sz="1600" dirty="0"/>
              <a:t> </a:t>
            </a:r>
            <a:r>
              <a:rPr lang="zh-TW" altLang="en-US" sz="1600" dirty="0" smtClean="0"/>
              <a:t>  距離為標的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1600" dirty="0" smtClean="0"/>
          </a:p>
        </p:txBody>
      </p:sp>
      <p:pic>
        <p:nvPicPr>
          <p:cNvPr id="1229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648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3662</TotalTime>
  <Words>1435</Words>
  <Application>Microsoft Office PowerPoint</Application>
  <PresentationFormat>如螢幕大小 (4:3)</PresentationFormat>
  <Paragraphs>316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微軟正黑體</vt:lpstr>
      <vt:lpstr>新細明體</vt:lpstr>
      <vt:lpstr>標楷體</vt:lpstr>
      <vt:lpstr>Arial</vt:lpstr>
      <vt:lpstr>Calibri</vt:lpstr>
      <vt:lpstr>Times New Roman</vt:lpstr>
      <vt:lpstr>Tw Cen MT</vt:lpstr>
      <vt:lpstr>Verdana</vt:lpstr>
      <vt:lpstr>小水滴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資料庫欄位設計</vt:lpstr>
      <vt:lpstr>參數設定1</vt:lpstr>
      <vt:lpstr>參數設定2</vt:lpstr>
      <vt:lpstr>參數設定3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203</cp:revision>
  <cp:lastPrinted>1601-01-01T00:00:00Z</cp:lastPrinted>
  <dcterms:created xsi:type="dcterms:W3CDTF">1601-01-01T00:00:00Z</dcterms:created>
  <dcterms:modified xsi:type="dcterms:W3CDTF">2018-07-27T02:00:03Z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